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6840538" cy="9144000"/>
  <p:notesSz cx="6858000" cy="9144000"/>
  <p:embeddedFontLst>
    <p:embeddedFont>
      <p:font typeface="Bebas Neue" panose="020B0604020202020204" charset="0"/>
      <p:regular r:id="rId12"/>
    </p:embeddedFont>
    <p:embeddedFont>
      <p:font typeface="Epilogue" panose="020B0604020202020204" charset="0"/>
      <p:regular r:id="rId13"/>
      <p:bold r:id="rId14"/>
      <p:italic r:id="rId15"/>
      <p:boldItalic r:id="rId16"/>
    </p:embeddedFont>
    <p:embeddedFont>
      <p:font typeface="Miama Nueva" panose="02000603000000000000" pitchFamily="2" charset="-52"/>
      <p: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9A5B99-9E93-48B4-9D17-52EC17C31288}">
  <a:tblStyle styleId="{3C9A5B99-9E93-48B4-9D17-52EC17C312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5FA4BA-7819-4AA9-9123-CDB50AA604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3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9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1258269c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1258269c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1e7c571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11e7c571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1258269c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1258269c9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258269c9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1258269c9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1258269c9b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7888" y="685800"/>
            <a:ext cx="256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1258269c9b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04539" y="2230446"/>
            <a:ext cx="3830746" cy="45514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191"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299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04539" y="6781904"/>
            <a:ext cx="3830746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31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57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538625" y="2979893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538625" y="5257241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2443936" y="2979893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5" hasCustomPrompt="1"/>
          </p:nvPr>
        </p:nvSpPr>
        <p:spPr>
          <a:xfrm>
            <a:off x="2443936" y="5257241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6" hasCustomPrompt="1"/>
          </p:nvPr>
        </p:nvSpPr>
        <p:spPr>
          <a:xfrm>
            <a:off x="4349248" y="2979893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7" hasCustomPrompt="1"/>
          </p:nvPr>
        </p:nvSpPr>
        <p:spPr>
          <a:xfrm>
            <a:off x="4349248" y="5257241"/>
            <a:ext cx="684054" cy="11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945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092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538626" y="3867879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2443937" y="3867879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4349248" y="3867879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538626" y="6145346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2443937" y="6145346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5"/>
          </p:nvPr>
        </p:nvSpPr>
        <p:spPr>
          <a:xfrm>
            <a:off x="4349248" y="6145346"/>
            <a:ext cx="1842322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/>
          <p:nvPr/>
        </p:nvSpPr>
        <p:spPr>
          <a:xfrm flipH="1">
            <a:off x="-620555" y="5364181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103" name="Google Shape;103;p13"/>
          <p:cNvSpPr/>
          <p:nvPr/>
        </p:nvSpPr>
        <p:spPr>
          <a:xfrm>
            <a:off x="5896449" y="-917770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104" name="Google Shape;104;p13"/>
          <p:cNvGrpSpPr/>
          <p:nvPr/>
        </p:nvGrpSpPr>
        <p:grpSpPr>
          <a:xfrm>
            <a:off x="6093121" y="7925188"/>
            <a:ext cx="424915" cy="535394"/>
            <a:chOff x="6849835" y="489380"/>
            <a:chExt cx="568003" cy="301159"/>
          </a:xfrm>
        </p:grpSpPr>
        <p:sp>
          <p:nvSpPr>
            <p:cNvPr id="105" name="Google Shape;105;p13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106" name="Google Shape;106;p13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1"/>
          </p:nvPr>
        </p:nvSpPr>
        <p:spPr>
          <a:xfrm>
            <a:off x="535693" y="4707470"/>
            <a:ext cx="1780156" cy="2925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ubTitle" idx="2"/>
          </p:nvPr>
        </p:nvSpPr>
        <p:spPr>
          <a:xfrm>
            <a:off x="2532129" y="4707467"/>
            <a:ext cx="1777014" cy="2925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3"/>
          </p:nvPr>
        </p:nvSpPr>
        <p:spPr>
          <a:xfrm>
            <a:off x="4525423" y="4707467"/>
            <a:ext cx="1777014" cy="2925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4"/>
          </p:nvPr>
        </p:nvSpPr>
        <p:spPr>
          <a:xfrm>
            <a:off x="535693" y="4030133"/>
            <a:ext cx="1777014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5"/>
          </p:nvPr>
        </p:nvSpPr>
        <p:spPr>
          <a:xfrm>
            <a:off x="2530558" y="4030133"/>
            <a:ext cx="1777014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6"/>
          </p:nvPr>
        </p:nvSpPr>
        <p:spPr>
          <a:xfrm>
            <a:off x="4525423" y="4030133"/>
            <a:ext cx="1780156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19"/>
          <p:cNvSpPr/>
          <p:nvPr/>
        </p:nvSpPr>
        <p:spPr>
          <a:xfrm flipH="1">
            <a:off x="-751187" y="5668412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175" name="Google Shape;175;p19"/>
          <p:cNvGrpSpPr/>
          <p:nvPr/>
        </p:nvGrpSpPr>
        <p:grpSpPr>
          <a:xfrm rot="10800000">
            <a:off x="322277" y="7924788"/>
            <a:ext cx="424915" cy="535394"/>
            <a:chOff x="6849835" y="489380"/>
            <a:chExt cx="568003" cy="301159"/>
          </a:xfrm>
        </p:grpSpPr>
        <p:sp>
          <p:nvSpPr>
            <p:cNvPr id="176" name="Google Shape;176;p19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177" name="Google Shape;177;p19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sp>
        <p:nvSpPr>
          <p:cNvPr id="178" name="Google Shape;178;p19"/>
          <p:cNvSpPr/>
          <p:nvPr/>
        </p:nvSpPr>
        <p:spPr>
          <a:xfrm rot="10800000">
            <a:off x="5944917" y="-1052215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subTitle" idx="1"/>
          </p:nvPr>
        </p:nvSpPr>
        <p:spPr>
          <a:xfrm>
            <a:off x="1200721" y="2742891"/>
            <a:ext cx="2219585" cy="6501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subTitle" idx="2"/>
          </p:nvPr>
        </p:nvSpPr>
        <p:spPr>
          <a:xfrm>
            <a:off x="1200721" y="3257556"/>
            <a:ext cx="2219585" cy="18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ubTitle" idx="3"/>
          </p:nvPr>
        </p:nvSpPr>
        <p:spPr>
          <a:xfrm>
            <a:off x="4085995" y="3257556"/>
            <a:ext cx="2219585" cy="18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ubTitle" idx="4"/>
          </p:nvPr>
        </p:nvSpPr>
        <p:spPr>
          <a:xfrm>
            <a:off x="1200721" y="6365689"/>
            <a:ext cx="2219585" cy="18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5"/>
          </p:nvPr>
        </p:nvSpPr>
        <p:spPr>
          <a:xfrm>
            <a:off x="4085995" y="6365689"/>
            <a:ext cx="2219585" cy="18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ubTitle" idx="6"/>
          </p:nvPr>
        </p:nvSpPr>
        <p:spPr>
          <a:xfrm>
            <a:off x="1200721" y="5851023"/>
            <a:ext cx="2219585" cy="6501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subTitle" idx="7"/>
          </p:nvPr>
        </p:nvSpPr>
        <p:spPr>
          <a:xfrm>
            <a:off x="4085995" y="2742891"/>
            <a:ext cx="2219585" cy="6501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ubTitle" idx="8"/>
          </p:nvPr>
        </p:nvSpPr>
        <p:spPr>
          <a:xfrm>
            <a:off x="4085995" y="5851023"/>
            <a:ext cx="2219585" cy="6501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67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 rot="10800000" flipH="1">
            <a:off x="5406824" y="-451022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190" name="Google Shape;190;p20"/>
          <p:cNvGrpSpPr/>
          <p:nvPr/>
        </p:nvGrpSpPr>
        <p:grpSpPr>
          <a:xfrm>
            <a:off x="6093121" y="683409"/>
            <a:ext cx="424915" cy="535394"/>
            <a:chOff x="6849835" y="489380"/>
            <a:chExt cx="568003" cy="301159"/>
          </a:xfrm>
        </p:grpSpPr>
        <p:sp>
          <p:nvSpPr>
            <p:cNvPr id="191" name="Google Shape;191;p20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192" name="Google Shape;192;p20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sp>
        <p:nvSpPr>
          <p:cNvPr id="193" name="Google Shape;193;p20"/>
          <p:cNvSpPr/>
          <p:nvPr/>
        </p:nvSpPr>
        <p:spPr>
          <a:xfrm>
            <a:off x="-498265" y="7426410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1"/>
          </p:nvPr>
        </p:nvSpPr>
        <p:spPr>
          <a:xfrm>
            <a:off x="538625" y="2904800"/>
            <a:ext cx="1570317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2"/>
          </p:nvPr>
        </p:nvSpPr>
        <p:spPr>
          <a:xfrm>
            <a:off x="2633652" y="2904820"/>
            <a:ext cx="1573235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subTitle" idx="3"/>
          </p:nvPr>
        </p:nvSpPr>
        <p:spPr>
          <a:xfrm>
            <a:off x="538625" y="5695001"/>
            <a:ext cx="1570317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4"/>
          </p:nvPr>
        </p:nvSpPr>
        <p:spPr>
          <a:xfrm>
            <a:off x="2633652" y="5695001"/>
            <a:ext cx="1573235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subTitle" idx="5"/>
          </p:nvPr>
        </p:nvSpPr>
        <p:spPr>
          <a:xfrm>
            <a:off x="4725551" y="2904820"/>
            <a:ext cx="1573235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6"/>
          </p:nvPr>
        </p:nvSpPr>
        <p:spPr>
          <a:xfrm>
            <a:off x="4725551" y="5695001"/>
            <a:ext cx="1573235" cy="1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subTitle" idx="7"/>
          </p:nvPr>
        </p:nvSpPr>
        <p:spPr>
          <a:xfrm>
            <a:off x="538625" y="2395847"/>
            <a:ext cx="1570317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subTitle" idx="8"/>
          </p:nvPr>
        </p:nvSpPr>
        <p:spPr>
          <a:xfrm>
            <a:off x="2633652" y="2395847"/>
            <a:ext cx="1573235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9"/>
          </p:nvPr>
        </p:nvSpPr>
        <p:spPr>
          <a:xfrm>
            <a:off x="4725551" y="2395847"/>
            <a:ext cx="1573235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subTitle" idx="13"/>
          </p:nvPr>
        </p:nvSpPr>
        <p:spPr>
          <a:xfrm>
            <a:off x="538625" y="5195291"/>
            <a:ext cx="1570317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14"/>
          </p:nvPr>
        </p:nvSpPr>
        <p:spPr>
          <a:xfrm>
            <a:off x="2633652" y="5195291"/>
            <a:ext cx="1573235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5"/>
          </p:nvPr>
        </p:nvSpPr>
        <p:spPr>
          <a:xfrm>
            <a:off x="4725551" y="5195291"/>
            <a:ext cx="1573235" cy="650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8" name="Google Shape;208;p21"/>
          <p:cNvSpPr/>
          <p:nvPr/>
        </p:nvSpPr>
        <p:spPr>
          <a:xfrm flipH="1">
            <a:off x="-751187" y="5668412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209" name="Google Shape;209;p21"/>
          <p:cNvGrpSpPr/>
          <p:nvPr/>
        </p:nvGrpSpPr>
        <p:grpSpPr>
          <a:xfrm rot="10800000">
            <a:off x="322277" y="7924788"/>
            <a:ext cx="424915" cy="535394"/>
            <a:chOff x="6849835" y="489380"/>
            <a:chExt cx="568003" cy="301159"/>
          </a:xfrm>
        </p:grpSpPr>
        <p:sp>
          <p:nvSpPr>
            <p:cNvPr id="210" name="Google Shape;210;p21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211" name="Google Shape;211;p21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sp>
        <p:nvSpPr>
          <p:cNvPr id="212" name="Google Shape;212;p21"/>
          <p:cNvSpPr/>
          <p:nvPr/>
        </p:nvSpPr>
        <p:spPr>
          <a:xfrm rot="10800000">
            <a:off x="5944917" y="-1052215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/>
          <p:nvPr/>
        </p:nvSpPr>
        <p:spPr>
          <a:xfrm flipH="1">
            <a:off x="-751187" y="5668412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233" name="Google Shape;233;p23"/>
          <p:cNvGrpSpPr/>
          <p:nvPr/>
        </p:nvGrpSpPr>
        <p:grpSpPr>
          <a:xfrm rot="10800000">
            <a:off x="322277" y="7924788"/>
            <a:ext cx="424915" cy="535394"/>
            <a:chOff x="6849835" y="489380"/>
            <a:chExt cx="568003" cy="301159"/>
          </a:xfrm>
        </p:grpSpPr>
        <p:sp>
          <p:nvSpPr>
            <p:cNvPr id="234" name="Google Shape;234;p23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235" name="Google Shape;235;p23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sp>
        <p:nvSpPr>
          <p:cNvPr id="236" name="Google Shape;236;p23"/>
          <p:cNvSpPr/>
          <p:nvPr/>
        </p:nvSpPr>
        <p:spPr>
          <a:xfrm rot="10800000">
            <a:off x="5944917" y="-1052215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/>
          <p:nvPr/>
        </p:nvSpPr>
        <p:spPr>
          <a:xfrm>
            <a:off x="199894" y="6067063"/>
            <a:ext cx="1268305" cy="2520468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239" name="Google Shape;239;p24"/>
          <p:cNvSpPr/>
          <p:nvPr/>
        </p:nvSpPr>
        <p:spPr>
          <a:xfrm>
            <a:off x="5738788" y="-1172399"/>
            <a:ext cx="1873697" cy="3723548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240" name="Google Shape;240;p24"/>
          <p:cNvSpPr/>
          <p:nvPr/>
        </p:nvSpPr>
        <p:spPr>
          <a:xfrm flipH="1">
            <a:off x="-70807" y="5364181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241" name="Google Shape;241;p24"/>
          <p:cNvSpPr/>
          <p:nvPr/>
        </p:nvSpPr>
        <p:spPr>
          <a:xfrm>
            <a:off x="4785333" y="-135466"/>
            <a:ext cx="2586583" cy="2302438"/>
          </a:xfrm>
          <a:custGeom>
            <a:avLst/>
            <a:gdLst/>
            <a:ahLst/>
            <a:cxnLst/>
            <a:rect l="l" t="t" r="r" b="b"/>
            <a:pathLst>
              <a:path w="67255" h="25192" extrusionOk="0">
                <a:moveTo>
                  <a:pt x="16407" y="13673"/>
                </a:moveTo>
                <a:lnTo>
                  <a:pt x="16407" y="13673"/>
                </a:lnTo>
                <a:cubicBezTo>
                  <a:pt x="16212" y="14866"/>
                  <a:pt x="15665" y="16042"/>
                  <a:pt x="15084" y="17070"/>
                </a:cubicBezTo>
                <a:cubicBezTo>
                  <a:pt x="14815" y="17548"/>
                  <a:pt x="14443" y="18254"/>
                  <a:pt x="13814" y="18292"/>
                </a:cubicBezTo>
                <a:cubicBezTo>
                  <a:pt x="13797" y="18293"/>
                  <a:pt x="13781" y="18294"/>
                  <a:pt x="13765" y="18294"/>
                </a:cubicBezTo>
                <a:cubicBezTo>
                  <a:pt x="13299" y="18294"/>
                  <a:pt x="12967" y="17877"/>
                  <a:pt x="12826" y="17469"/>
                </a:cubicBezTo>
                <a:cubicBezTo>
                  <a:pt x="12456" y="16393"/>
                  <a:pt x="13407" y="15530"/>
                  <a:pt x="14199" y="14972"/>
                </a:cubicBezTo>
                <a:cubicBezTo>
                  <a:pt x="14875" y="14498"/>
                  <a:pt x="15611" y="13978"/>
                  <a:pt x="16407" y="13673"/>
                </a:cubicBezTo>
                <a:close/>
                <a:moveTo>
                  <a:pt x="2555" y="0"/>
                </a:moveTo>
                <a:cubicBezTo>
                  <a:pt x="2483" y="0"/>
                  <a:pt x="2409" y="32"/>
                  <a:pt x="2360" y="109"/>
                </a:cubicBezTo>
                <a:cubicBezTo>
                  <a:pt x="1236" y="1863"/>
                  <a:pt x="1" y="3810"/>
                  <a:pt x="75" y="5977"/>
                </a:cubicBezTo>
                <a:cubicBezTo>
                  <a:pt x="139" y="7807"/>
                  <a:pt x="1155" y="9645"/>
                  <a:pt x="3041" y="10076"/>
                </a:cubicBezTo>
                <a:cubicBezTo>
                  <a:pt x="3402" y="10159"/>
                  <a:pt x="3769" y="10192"/>
                  <a:pt x="4136" y="10192"/>
                </a:cubicBezTo>
                <a:cubicBezTo>
                  <a:pt x="4791" y="10192"/>
                  <a:pt x="5450" y="10089"/>
                  <a:pt x="6093" y="9984"/>
                </a:cubicBezTo>
                <a:cubicBezTo>
                  <a:pt x="7388" y="9773"/>
                  <a:pt x="8683" y="9560"/>
                  <a:pt x="9977" y="9348"/>
                </a:cubicBezTo>
                <a:cubicBezTo>
                  <a:pt x="10836" y="9207"/>
                  <a:pt x="11794" y="9032"/>
                  <a:pt x="12710" y="9032"/>
                </a:cubicBezTo>
                <a:cubicBezTo>
                  <a:pt x="13996" y="9032"/>
                  <a:pt x="15201" y="9378"/>
                  <a:pt x="15934" y="10654"/>
                </a:cubicBezTo>
                <a:cubicBezTo>
                  <a:pt x="16400" y="11461"/>
                  <a:pt x="16536" y="12321"/>
                  <a:pt x="16469" y="13180"/>
                </a:cubicBezTo>
                <a:cubicBezTo>
                  <a:pt x="15738" y="13431"/>
                  <a:pt x="15061" y="13859"/>
                  <a:pt x="14416" y="14281"/>
                </a:cubicBezTo>
                <a:cubicBezTo>
                  <a:pt x="13620" y="14805"/>
                  <a:pt x="12753" y="15400"/>
                  <a:pt x="12408" y="16330"/>
                </a:cubicBezTo>
                <a:cubicBezTo>
                  <a:pt x="12151" y="17028"/>
                  <a:pt x="12335" y="17878"/>
                  <a:pt x="12887" y="18386"/>
                </a:cubicBezTo>
                <a:cubicBezTo>
                  <a:pt x="13185" y="18661"/>
                  <a:pt x="13476" y="18778"/>
                  <a:pt x="13754" y="18778"/>
                </a:cubicBezTo>
                <a:cubicBezTo>
                  <a:pt x="15083" y="18778"/>
                  <a:pt x="16140" y="16110"/>
                  <a:pt x="16478" y="15191"/>
                </a:cubicBezTo>
                <a:cubicBezTo>
                  <a:pt x="16672" y="14665"/>
                  <a:pt x="16808" y="14097"/>
                  <a:pt x="16875" y="13520"/>
                </a:cubicBezTo>
                <a:cubicBezTo>
                  <a:pt x="17102" y="13460"/>
                  <a:pt x="17332" y="13422"/>
                  <a:pt x="17566" y="13408"/>
                </a:cubicBezTo>
                <a:cubicBezTo>
                  <a:pt x="17628" y="13405"/>
                  <a:pt x="17690" y="13403"/>
                  <a:pt x="17751" y="13403"/>
                </a:cubicBezTo>
                <a:cubicBezTo>
                  <a:pt x="18605" y="13403"/>
                  <a:pt x="19405" y="13743"/>
                  <a:pt x="20094" y="14239"/>
                </a:cubicBezTo>
                <a:cubicBezTo>
                  <a:pt x="21633" y="15350"/>
                  <a:pt x="22640" y="17013"/>
                  <a:pt x="23802" y="18475"/>
                </a:cubicBezTo>
                <a:cubicBezTo>
                  <a:pt x="26263" y="21569"/>
                  <a:pt x="29634" y="24302"/>
                  <a:pt x="33668" y="24835"/>
                </a:cubicBezTo>
                <a:cubicBezTo>
                  <a:pt x="34182" y="24903"/>
                  <a:pt x="34692" y="24934"/>
                  <a:pt x="35197" y="24934"/>
                </a:cubicBezTo>
                <a:cubicBezTo>
                  <a:pt x="39339" y="24934"/>
                  <a:pt x="43198" y="22852"/>
                  <a:pt x="47178" y="21893"/>
                </a:cubicBezTo>
                <a:cubicBezTo>
                  <a:pt x="48425" y="21592"/>
                  <a:pt x="49722" y="21383"/>
                  <a:pt x="51013" y="21383"/>
                </a:cubicBezTo>
                <a:cubicBezTo>
                  <a:pt x="51901" y="21383"/>
                  <a:pt x="52785" y="21482"/>
                  <a:pt x="53648" y="21716"/>
                </a:cubicBezTo>
                <a:cubicBezTo>
                  <a:pt x="55854" y="22315"/>
                  <a:pt x="57494" y="24028"/>
                  <a:pt x="59645" y="24749"/>
                </a:cubicBezTo>
                <a:cubicBezTo>
                  <a:pt x="60557" y="25056"/>
                  <a:pt x="61485" y="25191"/>
                  <a:pt x="62412" y="25191"/>
                </a:cubicBezTo>
                <a:cubicBezTo>
                  <a:pt x="64045" y="25191"/>
                  <a:pt x="65677" y="24772"/>
                  <a:pt x="67218" y="24126"/>
                </a:cubicBezTo>
                <a:cubicBezTo>
                  <a:pt x="67237" y="23970"/>
                  <a:pt x="67251" y="23811"/>
                  <a:pt x="67254" y="23650"/>
                </a:cubicBezTo>
                <a:lnTo>
                  <a:pt x="67254" y="23650"/>
                </a:lnTo>
                <a:cubicBezTo>
                  <a:pt x="65728" y="24318"/>
                  <a:pt x="64124" y="24743"/>
                  <a:pt x="62489" y="24743"/>
                </a:cubicBezTo>
                <a:cubicBezTo>
                  <a:pt x="62045" y="24743"/>
                  <a:pt x="61598" y="24712"/>
                  <a:pt x="61150" y="24646"/>
                </a:cubicBezTo>
                <a:cubicBezTo>
                  <a:pt x="60053" y="24482"/>
                  <a:pt x="59035" y="24085"/>
                  <a:pt x="58079" y="23527"/>
                </a:cubicBezTo>
                <a:cubicBezTo>
                  <a:pt x="57049" y="22925"/>
                  <a:pt x="56090" y="22198"/>
                  <a:pt x="54993" y="21714"/>
                </a:cubicBezTo>
                <a:cubicBezTo>
                  <a:pt x="53729" y="21158"/>
                  <a:pt x="52369" y="20936"/>
                  <a:pt x="51002" y="20936"/>
                </a:cubicBezTo>
                <a:cubicBezTo>
                  <a:pt x="50266" y="20936"/>
                  <a:pt x="49527" y="21001"/>
                  <a:pt x="48801" y="21112"/>
                </a:cubicBezTo>
                <a:cubicBezTo>
                  <a:pt x="44187" y="21819"/>
                  <a:pt x="39924" y="24484"/>
                  <a:pt x="35201" y="24484"/>
                </a:cubicBezTo>
                <a:cubicBezTo>
                  <a:pt x="35013" y="24484"/>
                  <a:pt x="34824" y="24480"/>
                  <a:pt x="34635" y="24471"/>
                </a:cubicBezTo>
                <a:cubicBezTo>
                  <a:pt x="30173" y="24264"/>
                  <a:pt x="26440" y="21208"/>
                  <a:pt x="23842" y="17792"/>
                </a:cubicBezTo>
                <a:cubicBezTo>
                  <a:pt x="22711" y="16305"/>
                  <a:pt x="21629" y="14657"/>
                  <a:pt x="20016" y="13644"/>
                </a:cubicBezTo>
                <a:cubicBezTo>
                  <a:pt x="19337" y="13219"/>
                  <a:pt x="18562" y="12951"/>
                  <a:pt x="17758" y="12951"/>
                </a:cubicBezTo>
                <a:cubicBezTo>
                  <a:pt x="17728" y="12951"/>
                  <a:pt x="17698" y="12951"/>
                  <a:pt x="17668" y="12952"/>
                </a:cubicBezTo>
                <a:cubicBezTo>
                  <a:pt x="17409" y="12958"/>
                  <a:pt x="17157" y="12994"/>
                  <a:pt x="16912" y="13052"/>
                </a:cubicBezTo>
                <a:cubicBezTo>
                  <a:pt x="16969" y="11705"/>
                  <a:pt x="16595" y="10360"/>
                  <a:pt x="15521" y="9443"/>
                </a:cubicBezTo>
                <a:cubicBezTo>
                  <a:pt x="14725" y="8764"/>
                  <a:pt x="13756" y="8553"/>
                  <a:pt x="12749" y="8553"/>
                </a:cubicBezTo>
                <a:cubicBezTo>
                  <a:pt x="11629" y="8553"/>
                  <a:pt x="10462" y="8814"/>
                  <a:pt x="9433" y="8983"/>
                </a:cubicBezTo>
                <a:cubicBezTo>
                  <a:pt x="8124" y="9196"/>
                  <a:pt x="6818" y="9432"/>
                  <a:pt x="5508" y="9622"/>
                </a:cubicBezTo>
                <a:cubicBezTo>
                  <a:pt x="5064" y="9686"/>
                  <a:pt x="4603" y="9738"/>
                  <a:pt x="4146" y="9738"/>
                </a:cubicBezTo>
                <a:cubicBezTo>
                  <a:pt x="3461" y="9738"/>
                  <a:pt x="2786" y="9621"/>
                  <a:pt x="2191" y="9252"/>
                </a:cubicBezTo>
                <a:cubicBezTo>
                  <a:pt x="192" y="8011"/>
                  <a:pt x="281" y="5231"/>
                  <a:pt x="1077" y="3322"/>
                </a:cubicBezTo>
                <a:cubicBezTo>
                  <a:pt x="1520" y="2260"/>
                  <a:pt x="2141" y="1283"/>
                  <a:pt x="2759" y="318"/>
                </a:cubicBezTo>
                <a:cubicBezTo>
                  <a:pt x="2867" y="150"/>
                  <a:pt x="2713" y="0"/>
                  <a:pt x="25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242" name="Google Shape;242;p24"/>
          <p:cNvGrpSpPr/>
          <p:nvPr/>
        </p:nvGrpSpPr>
        <p:grpSpPr>
          <a:xfrm flipH="1">
            <a:off x="6093114" y="7890209"/>
            <a:ext cx="424915" cy="535394"/>
            <a:chOff x="6849835" y="489380"/>
            <a:chExt cx="568003" cy="301159"/>
          </a:xfrm>
        </p:grpSpPr>
        <p:sp>
          <p:nvSpPr>
            <p:cNvPr id="243" name="Google Shape;243;p24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244" name="Google Shape;244;p24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grpSp>
        <p:nvGrpSpPr>
          <p:cNvPr id="245" name="Google Shape;245;p24"/>
          <p:cNvGrpSpPr/>
          <p:nvPr/>
        </p:nvGrpSpPr>
        <p:grpSpPr>
          <a:xfrm>
            <a:off x="322502" y="357103"/>
            <a:ext cx="424915" cy="1188016"/>
            <a:chOff x="8297297" y="536817"/>
            <a:chExt cx="568003" cy="668259"/>
          </a:xfrm>
        </p:grpSpPr>
        <p:grpSp>
          <p:nvGrpSpPr>
            <p:cNvPr id="246" name="Google Shape;246;p24"/>
            <p:cNvGrpSpPr/>
            <p:nvPr/>
          </p:nvGrpSpPr>
          <p:grpSpPr>
            <a:xfrm>
              <a:off x="8297297" y="536817"/>
              <a:ext cx="568003" cy="301159"/>
              <a:chOff x="6849835" y="489380"/>
              <a:chExt cx="568003" cy="301159"/>
            </a:xfrm>
          </p:grpSpPr>
          <p:sp>
            <p:nvSpPr>
              <p:cNvPr id="247" name="Google Shape;247;p24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248" name="Google Shape;248;p24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  <p:grpSp>
          <p:nvGrpSpPr>
            <p:cNvPr id="249" name="Google Shape;249;p24"/>
            <p:cNvGrpSpPr/>
            <p:nvPr/>
          </p:nvGrpSpPr>
          <p:grpSpPr>
            <a:xfrm>
              <a:off x="8297297" y="903917"/>
              <a:ext cx="568003" cy="301159"/>
              <a:chOff x="6849835" y="489380"/>
              <a:chExt cx="568003" cy="301159"/>
            </a:xfrm>
          </p:grpSpPr>
          <p:sp>
            <p:nvSpPr>
              <p:cNvPr id="250" name="Google Shape;250;p24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251" name="Google Shape;251;p24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4714915" y="5364181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13" name="Google Shape;13;p3"/>
          <p:cNvSpPr/>
          <p:nvPr/>
        </p:nvSpPr>
        <p:spPr>
          <a:xfrm flipH="1">
            <a:off x="-806474" y="-1172403"/>
            <a:ext cx="2137122" cy="4247045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14" name="Google Shape;14;p3"/>
          <p:cNvSpPr/>
          <p:nvPr/>
        </p:nvSpPr>
        <p:spPr>
          <a:xfrm flipH="1">
            <a:off x="-91559" y="-135466"/>
            <a:ext cx="2586583" cy="2302438"/>
          </a:xfrm>
          <a:custGeom>
            <a:avLst/>
            <a:gdLst/>
            <a:ahLst/>
            <a:cxnLst/>
            <a:rect l="l" t="t" r="r" b="b"/>
            <a:pathLst>
              <a:path w="67255" h="25192" extrusionOk="0">
                <a:moveTo>
                  <a:pt x="16407" y="13673"/>
                </a:moveTo>
                <a:lnTo>
                  <a:pt x="16407" y="13673"/>
                </a:lnTo>
                <a:cubicBezTo>
                  <a:pt x="16212" y="14866"/>
                  <a:pt x="15665" y="16042"/>
                  <a:pt x="15084" y="17070"/>
                </a:cubicBezTo>
                <a:cubicBezTo>
                  <a:pt x="14815" y="17548"/>
                  <a:pt x="14443" y="18254"/>
                  <a:pt x="13814" y="18292"/>
                </a:cubicBezTo>
                <a:cubicBezTo>
                  <a:pt x="13797" y="18293"/>
                  <a:pt x="13781" y="18294"/>
                  <a:pt x="13765" y="18294"/>
                </a:cubicBezTo>
                <a:cubicBezTo>
                  <a:pt x="13299" y="18294"/>
                  <a:pt x="12967" y="17877"/>
                  <a:pt x="12826" y="17469"/>
                </a:cubicBezTo>
                <a:cubicBezTo>
                  <a:pt x="12456" y="16393"/>
                  <a:pt x="13407" y="15530"/>
                  <a:pt x="14199" y="14972"/>
                </a:cubicBezTo>
                <a:cubicBezTo>
                  <a:pt x="14875" y="14498"/>
                  <a:pt x="15611" y="13978"/>
                  <a:pt x="16407" y="13673"/>
                </a:cubicBezTo>
                <a:close/>
                <a:moveTo>
                  <a:pt x="2555" y="0"/>
                </a:moveTo>
                <a:cubicBezTo>
                  <a:pt x="2483" y="0"/>
                  <a:pt x="2409" y="32"/>
                  <a:pt x="2360" y="109"/>
                </a:cubicBezTo>
                <a:cubicBezTo>
                  <a:pt x="1236" y="1863"/>
                  <a:pt x="1" y="3810"/>
                  <a:pt x="75" y="5977"/>
                </a:cubicBezTo>
                <a:cubicBezTo>
                  <a:pt x="139" y="7807"/>
                  <a:pt x="1155" y="9645"/>
                  <a:pt x="3041" y="10076"/>
                </a:cubicBezTo>
                <a:cubicBezTo>
                  <a:pt x="3402" y="10159"/>
                  <a:pt x="3769" y="10192"/>
                  <a:pt x="4136" y="10192"/>
                </a:cubicBezTo>
                <a:cubicBezTo>
                  <a:pt x="4791" y="10192"/>
                  <a:pt x="5450" y="10089"/>
                  <a:pt x="6093" y="9984"/>
                </a:cubicBezTo>
                <a:cubicBezTo>
                  <a:pt x="7388" y="9773"/>
                  <a:pt x="8683" y="9560"/>
                  <a:pt x="9977" y="9348"/>
                </a:cubicBezTo>
                <a:cubicBezTo>
                  <a:pt x="10836" y="9207"/>
                  <a:pt x="11794" y="9032"/>
                  <a:pt x="12710" y="9032"/>
                </a:cubicBezTo>
                <a:cubicBezTo>
                  <a:pt x="13996" y="9032"/>
                  <a:pt x="15201" y="9378"/>
                  <a:pt x="15934" y="10654"/>
                </a:cubicBezTo>
                <a:cubicBezTo>
                  <a:pt x="16400" y="11461"/>
                  <a:pt x="16536" y="12321"/>
                  <a:pt x="16469" y="13180"/>
                </a:cubicBezTo>
                <a:cubicBezTo>
                  <a:pt x="15738" y="13431"/>
                  <a:pt x="15061" y="13859"/>
                  <a:pt x="14416" y="14281"/>
                </a:cubicBezTo>
                <a:cubicBezTo>
                  <a:pt x="13620" y="14805"/>
                  <a:pt x="12753" y="15400"/>
                  <a:pt x="12408" y="16330"/>
                </a:cubicBezTo>
                <a:cubicBezTo>
                  <a:pt x="12151" y="17028"/>
                  <a:pt x="12335" y="17878"/>
                  <a:pt x="12887" y="18386"/>
                </a:cubicBezTo>
                <a:cubicBezTo>
                  <a:pt x="13185" y="18661"/>
                  <a:pt x="13476" y="18778"/>
                  <a:pt x="13754" y="18778"/>
                </a:cubicBezTo>
                <a:cubicBezTo>
                  <a:pt x="15083" y="18778"/>
                  <a:pt x="16140" y="16110"/>
                  <a:pt x="16478" y="15191"/>
                </a:cubicBezTo>
                <a:cubicBezTo>
                  <a:pt x="16672" y="14665"/>
                  <a:pt x="16808" y="14097"/>
                  <a:pt x="16875" y="13520"/>
                </a:cubicBezTo>
                <a:cubicBezTo>
                  <a:pt x="17102" y="13460"/>
                  <a:pt x="17332" y="13422"/>
                  <a:pt x="17566" y="13408"/>
                </a:cubicBezTo>
                <a:cubicBezTo>
                  <a:pt x="17628" y="13405"/>
                  <a:pt x="17690" y="13403"/>
                  <a:pt x="17751" y="13403"/>
                </a:cubicBezTo>
                <a:cubicBezTo>
                  <a:pt x="18605" y="13403"/>
                  <a:pt x="19405" y="13743"/>
                  <a:pt x="20094" y="14239"/>
                </a:cubicBezTo>
                <a:cubicBezTo>
                  <a:pt x="21633" y="15350"/>
                  <a:pt x="22640" y="17013"/>
                  <a:pt x="23802" y="18475"/>
                </a:cubicBezTo>
                <a:cubicBezTo>
                  <a:pt x="26263" y="21569"/>
                  <a:pt x="29634" y="24302"/>
                  <a:pt x="33668" y="24835"/>
                </a:cubicBezTo>
                <a:cubicBezTo>
                  <a:pt x="34182" y="24903"/>
                  <a:pt x="34692" y="24934"/>
                  <a:pt x="35197" y="24934"/>
                </a:cubicBezTo>
                <a:cubicBezTo>
                  <a:pt x="39339" y="24934"/>
                  <a:pt x="43198" y="22852"/>
                  <a:pt x="47178" y="21893"/>
                </a:cubicBezTo>
                <a:cubicBezTo>
                  <a:pt x="48425" y="21592"/>
                  <a:pt x="49722" y="21383"/>
                  <a:pt x="51013" y="21383"/>
                </a:cubicBezTo>
                <a:cubicBezTo>
                  <a:pt x="51901" y="21383"/>
                  <a:pt x="52785" y="21482"/>
                  <a:pt x="53648" y="21716"/>
                </a:cubicBezTo>
                <a:cubicBezTo>
                  <a:pt x="55854" y="22315"/>
                  <a:pt x="57494" y="24028"/>
                  <a:pt x="59645" y="24749"/>
                </a:cubicBezTo>
                <a:cubicBezTo>
                  <a:pt x="60557" y="25056"/>
                  <a:pt x="61485" y="25191"/>
                  <a:pt x="62412" y="25191"/>
                </a:cubicBezTo>
                <a:cubicBezTo>
                  <a:pt x="64045" y="25191"/>
                  <a:pt x="65677" y="24772"/>
                  <a:pt x="67218" y="24126"/>
                </a:cubicBezTo>
                <a:cubicBezTo>
                  <a:pt x="67237" y="23970"/>
                  <a:pt x="67251" y="23811"/>
                  <a:pt x="67254" y="23650"/>
                </a:cubicBezTo>
                <a:lnTo>
                  <a:pt x="67254" y="23650"/>
                </a:lnTo>
                <a:cubicBezTo>
                  <a:pt x="65728" y="24318"/>
                  <a:pt x="64124" y="24743"/>
                  <a:pt x="62489" y="24743"/>
                </a:cubicBezTo>
                <a:cubicBezTo>
                  <a:pt x="62045" y="24743"/>
                  <a:pt x="61598" y="24712"/>
                  <a:pt x="61150" y="24646"/>
                </a:cubicBezTo>
                <a:cubicBezTo>
                  <a:pt x="60053" y="24482"/>
                  <a:pt x="59035" y="24085"/>
                  <a:pt x="58079" y="23527"/>
                </a:cubicBezTo>
                <a:cubicBezTo>
                  <a:pt x="57049" y="22925"/>
                  <a:pt x="56090" y="22198"/>
                  <a:pt x="54993" y="21714"/>
                </a:cubicBezTo>
                <a:cubicBezTo>
                  <a:pt x="53729" y="21158"/>
                  <a:pt x="52369" y="20936"/>
                  <a:pt x="51002" y="20936"/>
                </a:cubicBezTo>
                <a:cubicBezTo>
                  <a:pt x="50266" y="20936"/>
                  <a:pt x="49527" y="21001"/>
                  <a:pt x="48801" y="21112"/>
                </a:cubicBezTo>
                <a:cubicBezTo>
                  <a:pt x="44187" y="21819"/>
                  <a:pt x="39924" y="24484"/>
                  <a:pt x="35201" y="24484"/>
                </a:cubicBezTo>
                <a:cubicBezTo>
                  <a:pt x="35013" y="24484"/>
                  <a:pt x="34824" y="24480"/>
                  <a:pt x="34635" y="24471"/>
                </a:cubicBezTo>
                <a:cubicBezTo>
                  <a:pt x="30173" y="24264"/>
                  <a:pt x="26440" y="21208"/>
                  <a:pt x="23842" y="17792"/>
                </a:cubicBezTo>
                <a:cubicBezTo>
                  <a:pt x="22711" y="16305"/>
                  <a:pt x="21629" y="14657"/>
                  <a:pt x="20016" y="13644"/>
                </a:cubicBezTo>
                <a:cubicBezTo>
                  <a:pt x="19337" y="13219"/>
                  <a:pt x="18562" y="12951"/>
                  <a:pt x="17758" y="12951"/>
                </a:cubicBezTo>
                <a:cubicBezTo>
                  <a:pt x="17728" y="12951"/>
                  <a:pt x="17698" y="12951"/>
                  <a:pt x="17668" y="12952"/>
                </a:cubicBezTo>
                <a:cubicBezTo>
                  <a:pt x="17409" y="12958"/>
                  <a:pt x="17157" y="12994"/>
                  <a:pt x="16912" y="13052"/>
                </a:cubicBezTo>
                <a:cubicBezTo>
                  <a:pt x="16969" y="11705"/>
                  <a:pt x="16595" y="10360"/>
                  <a:pt x="15521" y="9443"/>
                </a:cubicBezTo>
                <a:cubicBezTo>
                  <a:pt x="14725" y="8764"/>
                  <a:pt x="13756" y="8553"/>
                  <a:pt x="12749" y="8553"/>
                </a:cubicBezTo>
                <a:cubicBezTo>
                  <a:pt x="11629" y="8553"/>
                  <a:pt x="10462" y="8814"/>
                  <a:pt x="9433" y="8983"/>
                </a:cubicBezTo>
                <a:cubicBezTo>
                  <a:pt x="8124" y="9196"/>
                  <a:pt x="6818" y="9432"/>
                  <a:pt x="5508" y="9622"/>
                </a:cubicBezTo>
                <a:cubicBezTo>
                  <a:pt x="5064" y="9686"/>
                  <a:pt x="4603" y="9738"/>
                  <a:pt x="4146" y="9738"/>
                </a:cubicBezTo>
                <a:cubicBezTo>
                  <a:pt x="3461" y="9738"/>
                  <a:pt x="2786" y="9621"/>
                  <a:pt x="2191" y="9252"/>
                </a:cubicBezTo>
                <a:cubicBezTo>
                  <a:pt x="192" y="8011"/>
                  <a:pt x="281" y="5231"/>
                  <a:pt x="1077" y="3322"/>
                </a:cubicBezTo>
                <a:cubicBezTo>
                  <a:pt x="1520" y="2260"/>
                  <a:pt x="2141" y="1283"/>
                  <a:pt x="2759" y="318"/>
                </a:cubicBezTo>
                <a:cubicBezTo>
                  <a:pt x="2867" y="150"/>
                  <a:pt x="2713" y="0"/>
                  <a:pt x="25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15" name="Google Shape;15;p3"/>
          <p:cNvGrpSpPr/>
          <p:nvPr/>
        </p:nvGrpSpPr>
        <p:grpSpPr>
          <a:xfrm flipH="1">
            <a:off x="322509" y="7598882"/>
            <a:ext cx="424915" cy="1188016"/>
            <a:chOff x="8297297" y="536817"/>
            <a:chExt cx="568003" cy="66825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8297297" y="536817"/>
              <a:ext cx="568003" cy="301159"/>
              <a:chOff x="6849835" y="489380"/>
              <a:chExt cx="568003" cy="301159"/>
            </a:xfrm>
          </p:grpSpPr>
          <p:sp>
            <p:nvSpPr>
              <p:cNvPr id="17" name="Google Shape;17;p3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  <p:grpSp>
          <p:nvGrpSpPr>
            <p:cNvPr id="19" name="Google Shape;19;p3"/>
            <p:cNvGrpSpPr/>
            <p:nvPr/>
          </p:nvGrpSpPr>
          <p:grpSpPr>
            <a:xfrm>
              <a:off x="8297297" y="903917"/>
              <a:ext cx="568003" cy="301159"/>
              <a:chOff x="6849835" y="489380"/>
              <a:chExt cx="568003" cy="301159"/>
            </a:xfrm>
          </p:grpSpPr>
          <p:sp>
            <p:nvSpPr>
              <p:cNvPr id="20" name="Google Shape;20;p3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34961" y="4808053"/>
            <a:ext cx="2531089" cy="1496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18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34960" y="3333292"/>
            <a:ext cx="1084881" cy="178826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55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419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>
            <a:spLocks noGrp="1"/>
          </p:cNvSpPr>
          <p:nvPr>
            <p:ph type="pic" idx="3"/>
          </p:nvPr>
        </p:nvSpPr>
        <p:spPr>
          <a:xfrm>
            <a:off x="3774491" y="951111"/>
            <a:ext cx="2531089" cy="724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5421837" y="2127379"/>
            <a:ext cx="1579024" cy="3137958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5392557" y="-321808"/>
            <a:ext cx="2360928" cy="3766030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38625" y="2048847"/>
            <a:ext cx="5763288" cy="650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81094" lvl="0" indent="-75076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1pPr>
            <a:lvl2pPr marL="2162181" lvl="1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3243275" lvl="2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4324368" lvl="3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5405456" lvl="4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6486549" lvl="5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7567643" lvl="6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8648729" lvl="7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9729824" lvl="8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538625" y="791157"/>
            <a:ext cx="5763288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4141600" y="4305334"/>
            <a:ext cx="1915262" cy="2601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1228776" y="4305331"/>
            <a:ext cx="1915262" cy="2601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1228776" y="3619316"/>
            <a:ext cx="1915262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4141600" y="3619316"/>
            <a:ext cx="1915262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257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6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10800000" flipH="1">
            <a:off x="5406824" y="-451022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37" name="Google Shape;37;p5"/>
          <p:cNvGrpSpPr/>
          <p:nvPr/>
        </p:nvGrpSpPr>
        <p:grpSpPr>
          <a:xfrm>
            <a:off x="6093121" y="683409"/>
            <a:ext cx="424915" cy="535394"/>
            <a:chOff x="6849835" y="489380"/>
            <a:chExt cx="568003" cy="301159"/>
          </a:xfrm>
        </p:grpSpPr>
        <p:sp>
          <p:nvSpPr>
            <p:cNvPr id="38" name="Google Shape;38;p5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14"/>
            </a:p>
          </p:txBody>
        </p:sp>
      </p:grpSp>
      <p:sp>
        <p:nvSpPr>
          <p:cNvPr id="40" name="Google Shape;40;p5"/>
          <p:cNvSpPr/>
          <p:nvPr/>
        </p:nvSpPr>
        <p:spPr>
          <a:xfrm>
            <a:off x="-498265" y="7426410"/>
            <a:ext cx="1393662" cy="2769399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475345" y="-1172403"/>
            <a:ext cx="2137122" cy="4247045"/>
          </a:xfrm>
          <a:custGeom>
            <a:avLst/>
            <a:gdLst/>
            <a:ahLst/>
            <a:cxnLst/>
            <a:rect l="l" t="t" r="r" b="b"/>
            <a:pathLst>
              <a:path w="51089" h="42723" extrusionOk="0">
                <a:moveTo>
                  <a:pt x="21693" y="6814"/>
                </a:moveTo>
                <a:cubicBezTo>
                  <a:pt x="30759" y="6814"/>
                  <a:pt x="38923" y="14557"/>
                  <a:pt x="38523" y="21219"/>
                </a:cubicBezTo>
                <a:cubicBezTo>
                  <a:pt x="37876" y="31941"/>
                  <a:pt x="30981" y="36851"/>
                  <a:pt x="24058" y="36851"/>
                </a:cubicBezTo>
                <a:cubicBezTo>
                  <a:pt x="19494" y="36851"/>
                  <a:pt x="14917" y="34718"/>
                  <a:pt x="12110" y="30709"/>
                </a:cubicBezTo>
                <a:cubicBezTo>
                  <a:pt x="9189" y="26216"/>
                  <a:pt x="11746" y="9622"/>
                  <a:pt x="15853" y="7953"/>
                </a:cubicBezTo>
                <a:cubicBezTo>
                  <a:pt x="17791" y="7165"/>
                  <a:pt x="19763" y="6814"/>
                  <a:pt x="21693" y="6814"/>
                </a:cubicBezTo>
                <a:close/>
                <a:moveTo>
                  <a:pt x="20788" y="1"/>
                </a:moveTo>
                <a:cubicBezTo>
                  <a:pt x="17839" y="1"/>
                  <a:pt x="14951" y="549"/>
                  <a:pt x="12291" y="1678"/>
                </a:cubicBezTo>
                <a:cubicBezTo>
                  <a:pt x="3400" y="5451"/>
                  <a:pt x="3400" y="13800"/>
                  <a:pt x="2511" y="19481"/>
                </a:cubicBezTo>
                <a:cubicBezTo>
                  <a:pt x="1" y="35525"/>
                  <a:pt x="12607" y="42723"/>
                  <a:pt x="25228" y="42723"/>
                </a:cubicBezTo>
                <a:cubicBezTo>
                  <a:pt x="38150" y="42723"/>
                  <a:pt x="51089" y="35178"/>
                  <a:pt x="47836" y="21858"/>
                </a:cubicBezTo>
                <a:cubicBezTo>
                  <a:pt x="44065" y="7904"/>
                  <a:pt x="31989" y="1"/>
                  <a:pt x="207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50" name="Google Shape;50;p7"/>
          <p:cNvSpPr/>
          <p:nvPr/>
        </p:nvSpPr>
        <p:spPr>
          <a:xfrm>
            <a:off x="4310968" y="-135466"/>
            <a:ext cx="2586583" cy="2302438"/>
          </a:xfrm>
          <a:custGeom>
            <a:avLst/>
            <a:gdLst/>
            <a:ahLst/>
            <a:cxnLst/>
            <a:rect l="l" t="t" r="r" b="b"/>
            <a:pathLst>
              <a:path w="67255" h="25192" extrusionOk="0">
                <a:moveTo>
                  <a:pt x="16407" y="13673"/>
                </a:moveTo>
                <a:lnTo>
                  <a:pt x="16407" y="13673"/>
                </a:lnTo>
                <a:cubicBezTo>
                  <a:pt x="16212" y="14866"/>
                  <a:pt x="15665" y="16042"/>
                  <a:pt x="15084" y="17070"/>
                </a:cubicBezTo>
                <a:cubicBezTo>
                  <a:pt x="14815" y="17548"/>
                  <a:pt x="14443" y="18254"/>
                  <a:pt x="13814" y="18292"/>
                </a:cubicBezTo>
                <a:cubicBezTo>
                  <a:pt x="13797" y="18293"/>
                  <a:pt x="13781" y="18294"/>
                  <a:pt x="13765" y="18294"/>
                </a:cubicBezTo>
                <a:cubicBezTo>
                  <a:pt x="13299" y="18294"/>
                  <a:pt x="12967" y="17877"/>
                  <a:pt x="12826" y="17469"/>
                </a:cubicBezTo>
                <a:cubicBezTo>
                  <a:pt x="12456" y="16393"/>
                  <a:pt x="13407" y="15530"/>
                  <a:pt x="14199" y="14972"/>
                </a:cubicBezTo>
                <a:cubicBezTo>
                  <a:pt x="14875" y="14498"/>
                  <a:pt x="15611" y="13978"/>
                  <a:pt x="16407" y="13673"/>
                </a:cubicBezTo>
                <a:close/>
                <a:moveTo>
                  <a:pt x="2555" y="0"/>
                </a:moveTo>
                <a:cubicBezTo>
                  <a:pt x="2483" y="0"/>
                  <a:pt x="2409" y="32"/>
                  <a:pt x="2360" y="109"/>
                </a:cubicBezTo>
                <a:cubicBezTo>
                  <a:pt x="1236" y="1863"/>
                  <a:pt x="1" y="3810"/>
                  <a:pt x="75" y="5977"/>
                </a:cubicBezTo>
                <a:cubicBezTo>
                  <a:pt x="139" y="7807"/>
                  <a:pt x="1155" y="9645"/>
                  <a:pt x="3041" y="10076"/>
                </a:cubicBezTo>
                <a:cubicBezTo>
                  <a:pt x="3402" y="10159"/>
                  <a:pt x="3769" y="10192"/>
                  <a:pt x="4136" y="10192"/>
                </a:cubicBezTo>
                <a:cubicBezTo>
                  <a:pt x="4791" y="10192"/>
                  <a:pt x="5450" y="10089"/>
                  <a:pt x="6093" y="9984"/>
                </a:cubicBezTo>
                <a:cubicBezTo>
                  <a:pt x="7388" y="9773"/>
                  <a:pt x="8683" y="9560"/>
                  <a:pt x="9977" y="9348"/>
                </a:cubicBezTo>
                <a:cubicBezTo>
                  <a:pt x="10836" y="9207"/>
                  <a:pt x="11794" y="9032"/>
                  <a:pt x="12710" y="9032"/>
                </a:cubicBezTo>
                <a:cubicBezTo>
                  <a:pt x="13996" y="9032"/>
                  <a:pt x="15201" y="9378"/>
                  <a:pt x="15934" y="10654"/>
                </a:cubicBezTo>
                <a:cubicBezTo>
                  <a:pt x="16400" y="11461"/>
                  <a:pt x="16536" y="12321"/>
                  <a:pt x="16469" y="13180"/>
                </a:cubicBezTo>
                <a:cubicBezTo>
                  <a:pt x="15738" y="13431"/>
                  <a:pt x="15061" y="13859"/>
                  <a:pt x="14416" y="14281"/>
                </a:cubicBezTo>
                <a:cubicBezTo>
                  <a:pt x="13620" y="14805"/>
                  <a:pt x="12753" y="15400"/>
                  <a:pt x="12408" y="16330"/>
                </a:cubicBezTo>
                <a:cubicBezTo>
                  <a:pt x="12151" y="17028"/>
                  <a:pt x="12335" y="17878"/>
                  <a:pt x="12887" y="18386"/>
                </a:cubicBezTo>
                <a:cubicBezTo>
                  <a:pt x="13185" y="18661"/>
                  <a:pt x="13476" y="18778"/>
                  <a:pt x="13754" y="18778"/>
                </a:cubicBezTo>
                <a:cubicBezTo>
                  <a:pt x="15083" y="18778"/>
                  <a:pt x="16140" y="16110"/>
                  <a:pt x="16478" y="15191"/>
                </a:cubicBezTo>
                <a:cubicBezTo>
                  <a:pt x="16672" y="14665"/>
                  <a:pt x="16808" y="14097"/>
                  <a:pt x="16875" y="13520"/>
                </a:cubicBezTo>
                <a:cubicBezTo>
                  <a:pt x="17102" y="13460"/>
                  <a:pt x="17332" y="13422"/>
                  <a:pt x="17566" y="13408"/>
                </a:cubicBezTo>
                <a:cubicBezTo>
                  <a:pt x="17628" y="13405"/>
                  <a:pt x="17690" y="13403"/>
                  <a:pt x="17751" y="13403"/>
                </a:cubicBezTo>
                <a:cubicBezTo>
                  <a:pt x="18605" y="13403"/>
                  <a:pt x="19405" y="13743"/>
                  <a:pt x="20094" y="14239"/>
                </a:cubicBezTo>
                <a:cubicBezTo>
                  <a:pt x="21633" y="15350"/>
                  <a:pt x="22640" y="17013"/>
                  <a:pt x="23802" y="18475"/>
                </a:cubicBezTo>
                <a:cubicBezTo>
                  <a:pt x="26263" y="21569"/>
                  <a:pt x="29634" y="24302"/>
                  <a:pt x="33668" y="24835"/>
                </a:cubicBezTo>
                <a:cubicBezTo>
                  <a:pt x="34182" y="24903"/>
                  <a:pt x="34692" y="24934"/>
                  <a:pt x="35197" y="24934"/>
                </a:cubicBezTo>
                <a:cubicBezTo>
                  <a:pt x="39339" y="24934"/>
                  <a:pt x="43198" y="22852"/>
                  <a:pt x="47178" y="21893"/>
                </a:cubicBezTo>
                <a:cubicBezTo>
                  <a:pt x="48425" y="21592"/>
                  <a:pt x="49722" y="21383"/>
                  <a:pt x="51013" y="21383"/>
                </a:cubicBezTo>
                <a:cubicBezTo>
                  <a:pt x="51901" y="21383"/>
                  <a:pt x="52785" y="21482"/>
                  <a:pt x="53648" y="21716"/>
                </a:cubicBezTo>
                <a:cubicBezTo>
                  <a:pt x="55854" y="22315"/>
                  <a:pt x="57494" y="24028"/>
                  <a:pt x="59645" y="24749"/>
                </a:cubicBezTo>
                <a:cubicBezTo>
                  <a:pt x="60557" y="25056"/>
                  <a:pt x="61485" y="25191"/>
                  <a:pt x="62412" y="25191"/>
                </a:cubicBezTo>
                <a:cubicBezTo>
                  <a:pt x="64045" y="25191"/>
                  <a:pt x="65677" y="24772"/>
                  <a:pt x="67218" y="24126"/>
                </a:cubicBezTo>
                <a:cubicBezTo>
                  <a:pt x="67237" y="23970"/>
                  <a:pt x="67251" y="23811"/>
                  <a:pt x="67254" y="23650"/>
                </a:cubicBezTo>
                <a:lnTo>
                  <a:pt x="67254" y="23650"/>
                </a:lnTo>
                <a:cubicBezTo>
                  <a:pt x="65728" y="24318"/>
                  <a:pt x="64124" y="24743"/>
                  <a:pt x="62489" y="24743"/>
                </a:cubicBezTo>
                <a:cubicBezTo>
                  <a:pt x="62045" y="24743"/>
                  <a:pt x="61598" y="24712"/>
                  <a:pt x="61150" y="24646"/>
                </a:cubicBezTo>
                <a:cubicBezTo>
                  <a:pt x="60053" y="24482"/>
                  <a:pt x="59035" y="24085"/>
                  <a:pt x="58079" y="23527"/>
                </a:cubicBezTo>
                <a:cubicBezTo>
                  <a:pt x="57049" y="22925"/>
                  <a:pt x="56090" y="22198"/>
                  <a:pt x="54993" y="21714"/>
                </a:cubicBezTo>
                <a:cubicBezTo>
                  <a:pt x="53729" y="21158"/>
                  <a:pt x="52369" y="20936"/>
                  <a:pt x="51002" y="20936"/>
                </a:cubicBezTo>
                <a:cubicBezTo>
                  <a:pt x="50266" y="20936"/>
                  <a:pt x="49527" y="21001"/>
                  <a:pt x="48801" y="21112"/>
                </a:cubicBezTo>
                <a:cubicBezTo>
                  <a:pt x="44187" y="21819"/>
                  <a:pt x="39924" y="24484"/>
                  <a:pt x="35201" y="24484"/>
                </a:cubicBezTo>
                <a:cubicBezTo>
                  <a:pt x="35013" y="24484"/>
                  <a:pt x="34824" y="24480"/>
                  <a:pt x="34635" y="24471"/>
                </a:cubicBezTo>
                <a:cubicBezTo>
                  <a:pt x="30173" y="24264"/>
                  <a:pt x="26440" y="21208"/>
                  <a:pt x="23842" y="17792"/>
                </a:cubicBezTo>
                <a:cubicBezTo>
                  <a:pt x="22711" y="16305"/>
                  <a:pt x="21629" y="14657"/>
                  <a:pt x="20016" y="13644"/>
                </a:cubicBezTo>
                <a:cubicBezTo>
                  <a:pt x="19337" y="13219"/>
                  <a:pt x="18562" y="12951"/>
                  <a:pt x="17758" y="12951"/>
                </a:cubicBezTo>
                <a:cubicBezTo>
                  <a:pt x="17728" y="12951"/>
                  <a:pt x="17698" y="12951"/>
                  <a:pt x="17668" y="12952"/>
                </a:cubicBezTo>
                <a:cubicBezTo>
                  <a:pt x="17409" y="12958"/>
                  <a:pt x="17157" y="12994"/>
                  <a:pt x="16912" y="13052"/>
                </a:cubicBezTo>
                <a:cubicBezTo>
                  <a:pt x="16969" y="11705"/>
                  <a:pt x="16595" y="10360"/>
                  <a:pt x="15521" y="9443"/>
                </a:cubicBezTo>
                <a:cubicBezTo>
                  <a:pt x="14725" y="8764"/>
                  <a:pt x="13756" y="8553"/>
                  <a:pt x="12749" y="8553"/>
                </a:cubicBezTo>
                <a:cubicBezTo>
                  <a:pt x="11629" y="8553"/>
                  <a:pt x="10462" y="8814"/>
                  <a:pt x="9433" y="8983"/>
                </a:cubicBezTo>
                <a:cubicBezTo>
                  <a:pt x="8124" y="9196"/>
                  <a:pt x="6818" y="9432"/>
                  <a:pt x="5508" y="9622"/>
                </a:cubicBezTo>
                <a:cubicBezTo>
                  <a:pt x="5064" y="9686"/>
                  <a:pt x="4603" y="9738"/>
                  <a:pt x="4146" y="9738"/>
                </a:cubicBezTo>
                <a:cubicBezTo>
                  <a:pt x="3461" y="9738"/>
                  <a:pt x="2786" y="9621"/>
                  <a:pt x="2191" y="9252"/>
                </a:cubicBezTo>
                <a:cubicBezTo>
                  <a:pt x="192" y="8011"/>
                  <a:pt x="281" y="5231"/>
                  <a:pt x="1077" y="3322"/>
                </a:cubicBezTo>
                <a:cubicBezTo>
                  <a:pt x="1520" y="2260"/>
                  <a:pt x="2141" y="1283"/>
                  <a:pt x="2759" y="318"/>
                </a:cubicBezTo>
                <a:cubicBezTo>
                  <a:pt x="2867" y="150"/>
                  <a:pt x="2713" y="0"/>
                  <a:pt x="25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sp>
        <p:nvSpPr>
          <p:cNvPr id="51" name="Google Shape;51;p7"/>
          <p:cNvSpPr/>
          <p:nvPr/>
        </p:nvSpPr>
        <p:spPr>
          <a:xfrm flipH="1">
            <a:off x="-620555" y="5364181"/>
            <a:ext cx="2184678" cy="3926203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14"/>
          </a:p>
        </p:txBody>
      </p:sp>
      <p:grpSp>
        <p:nvGrpSpPr>
          <p:cNvPr id="52" name="Google Shape;52;p7"/>
          <p:cNvGrpSpPr/>
          <p:nvPr/>
        </p:nvGrpSpPr>
        <p:grpSpPr>
          <a:xfrm>
            <a:off x="322502" y="357103"/>
            <a:ext cx="424915" cy="1188016"/>
            <a:chOff x="8297297" y="536817"/>
            <a:chExt cx="568003" cy="668259"/>
          </a:xfrm>
        </p:grpSpPr>
        <p:grpSp>
          <p:nvGrpSpPr>
            <p:cNvPr id="53" name="Google Shape;53;p7"/>
            <p:cNvGrpSpPr/>
            <p:nvPr/>
          </p:nvGrpSpPr>
          <p:grpSpPr>
            <a:xfrm>
              <a:off x="8297297" y="536817"/>
              <a:ext cx="568003" cy="301159"/>
              <a:chOff x="6849835" y="489380"/>
              <a:chExt cx="568003" cy="301159"/>
            </a:xfrm>
          </p:grpSpPr>
          <p:sp>
            <p:nvSpPr>
              <p:cNvPr id="54" name="Google Shape;54;p7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55" name="Google Shape;55;p7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  <p:grpSp>
          <p:nvGrpSpPr>
            <p:cNvPr id="56" name="Google Shape;56;p7"/>
            <p:cNvGrpSpPr/>
            <p:nvPr/>
          </p:nvGrpSpPr>
          <p:grpSpPr>
            <a:xfrm>
              <a:off x="8297297" y="903917"/>
              <a:ext cx="568003" cy="301159"/>
              <a:chOff x="6849835" y="489380"/>
              <a:chExt cx="568003" cy="301159"/>
            </a:xfrm>
          </p:grpSpPr>
          <p:sp>
            <p:nvSpPr>
              <p:cNvPr id="57" name="Google Shape;57;p7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  <p:sp>
            <p:nvSpPr>
              <p:cNvPr id="58" name="Google Shape;58;p7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314"/>
              </a:p>
            </p:txBody>
          </p:sp>
        </p:grpSp>
      </p:grp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538625" y="2098668"/>
            <a:ext cx="2881644" cy="1018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538625" y="2981333"/>
            <a:ext cx="2881644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81094" lvl="0" indent="-75076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2162181" lvl="1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3243275" lvl="2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4324368" lvl="3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5405456" lvl="4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6486549" lvl="5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7567643" lvl="6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8648729" lvl="7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9729824" lvl="8" indent="-72072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>
            <a:spLocks noGrp="1"/>
          </p:cNvSpPr>
          <p:nvPr>
            <p:ph type="pic" idx="2"/>
          </p:nvPr>
        </p:nvSpPr>
        <p:spPr>
          <a:xfrm>
            <a:off x="3787604" y="951111"/>
            <a:ext cx="2531089" cy="724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2037912" y="2323736"/>
            <a:ext cx="2764717" cy="4496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19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647184" y="2817556"/>
            <a:ext cx="3546173" cy="14965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3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513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1647244" y="4316315"/>
            <a:ext cx="3546173" cy="2010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78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5139" y="2"/>
            <a:ext cx="6840538" cy="9168533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538625" y="7178668"/>
            <a:ext cx="5763288" cy="101813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61" y="791157"/>
            <a:ext cx="5770694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61" y="2048844"/>
            <a:ext cx="5770694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5" r:id="rId11"/>
    <p:sldLayoutId id="2147483666" r:id="rId12"/>
    <p:sldLayoutId id="2147483667" r:id="rId13"/>
    <p:sldLayoutId id="2147483669" r:id="rId14"/>
    <p:sldLayoutId id="214748367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31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/>
          <p:nvPr/>
        </p:nvSpPr>
        <p:spPr>
          <a:xfrm>
            <a:off x="1243566" y="4422501"/>
            <a:ext cx="7632496" cy="5772017"/>
          </a:xfrm>
          <a:custGeom>
            <a:avLst/>
            <a:gdLst/>
            <a:ahLst/>
            <a:cxnLst/>
            <a:rect l="l" t="t" r="r" b="b"/>
            <a:pathLst>
              <a:path w="62952" h="47607" extrusionOk="0">
                <a:moveTo>
                  <a:pt x="61597" y="1"/>
                </a:moveTo>
                <a:cubicBezTo>
                  <a:pt x="56672" y="1"/>
                  <a:pt x="51813" y="1733"/>
                  <a:pt x="47864" y="4655"/>
                </a:cubicBezTo>
                <a:cubicBezTo>
                  <a:pt x="45777" y="6201"/>
                  <a:pt x="43937" y="8069"/>
                  <a:pt x="42453" y="10201"/>
                </a:cubicBezTo>
                <a:cubicBezTo>
                  <a:pt x="40828" y="12533"/>
                  <a:pt x="39735" y="15134"/>
                  <a:pt x="39059" y="17889"/>
                </a:cubicBezTo>
                <a:cubicBezTo>
                  <a:pt x="37642" y="23688"/>
                  <a:pt x="37628" y="30570"/>
                  <a:pt x="33086" y="35044"/>
                </a:cubicBezTo>
                <a:cubicBezTo>
                  <a:pt x="30224" y="37864"/>
                  <a:pt x="26473" y="38246"/>
                  <a:pt x="22661" y="38246"/>
                </a:cubicBezTo>
                <a:cubicBezTo>
                  <a:pt x="21243" y="38246"/>
                  <a:pt x="19817" y="38193"/>
                  <a:pt x="18425" y="38193"/>
                </a:cubicBezTo>
                <a:cubicBezTo>
                  <a:pt x="17602" y="38193"/>
                  <a:pt x="16791" y="38211"/>
                  <a:pt x="16000" y="38270"/>
                </a:cubicBezTo>
                <a:cubicBezTo>
                  <a:pt x="10393" y="38688"/>
                  <a:pt x="5030" y="41408"/>
                  <a:pt x="1366" y="45675"/>
                </a:cubicBezTo>
                <a:cubicBezTo>
                  <a:pt x="925" y="46189"/>
                  <a:pt x="508" y="46724"/>
                  <a:pt x="119" y="47278"/>
                </a:cubicBezTo>
                <a:cubicBezTo>
                  <a:pt x="1" y="47445"/>
                  <a:pt x="158" y="47606"/>
                  <a:pt x="320" y="47606"/>
                </a:cubicBezTo>
                <a:cubicBezTo>
                  <a:pt x="389" y="47606"/>
                  <a:pt x="458" y="47577"/>
                  <a:pt x="508" y="47507"/>
                </a:cubicBezTo>
                <a:cubicBezTo>
                  <a:pt x="3758" y="42899"/>
                  <a:pt x="8924" y="39730"/>
                  <a:pt x="14496" y="38890"/>
                </a:cubicBezTo>
                <a:cubicBezTo>
                  <a:pt x="15841" y="38687"/>
                  <a:pt x="17196" y="38635"/>
                  <a:pt x="18553" y="38635"/>
                </a:cubicBezTo>
                <a:cubicBezTo>
                  <a:pt x="19988" y="38635"/>
                  <a:pt x="21426" y="38693"/>
                  <a:pt x="22858" y="38693"/>
                </a:cubicBezTo>
                <a:cubicBezTo>
                  <a:pt x="23081" y="38693"/>
                  <a:pt x="23304" y="38692"/>
                  <a:pt x="23527" y="38688"/>
                </a:cubicBezTo>
                <a:cubicBezTo>
                  <a:pt x="26407" y="38646"/>
                  <a:pt x="29386" y="38276"/>
                  <a:pt x="31837" y="36642"/>
                </a:cubicBezTo>
                <a:cubicBezTo>
                  <a:pt x="36899" y="33269"/>
                  <a:pt x="37828" y="26711"/>
                  <a:pt x="38831" y="21211"/>
                </a:cubicBezTo>
                <a:cubicBezTo>
                  <a:pt x="39384" y="18192"/>
                  <a:pt x="40091" y="15211"/>
                  <a:pt x="41567" y="12495"/>
                </a:cubicBezTo>
                <a:cubicBezTo>
                  <a:pt x="42819" y="10187"/>
                  <a:pt x="44494" y="8121"/>
                  <a:pt x="46454" y="6377"/>
                </a:cubicBezTo>
                <a:cubicBezTo>
                  <a:pt x="50379" y="2888"/>
                  <a:pt x="55497" y="671"/>
                  <a:pt x="60766" y="465"/>
                </a:cubicBezTo>
                <a:cubicBezTo>
                  <a:pt x="61033" y="456"/>
                  <a:pt x="61300" y="451"/>
                  <a:pt x="61566" y="451"/>
                </a:cubicBezTo>
                <a:cubicBezTo>
                  <a:pt x="61932" y="451"/>
                  <a:pt x="62297" y="460"/>
                  <a:pt x="62661" y="479"/>
                </a:cubicBezTo>
                <a:cubicBezTo>
                  <a:pt x="62666" y="479"/>
                  <a:pt x="62671" y="479"/>
                  <a:pt x="62676" y="479"/>
                </a:cubicBezTo>
                <a:cubicBezTo>
                  <a:pt x="62951" y="479"/>
                  <a:pt x="62946" y="41"/>
                  <a:pt x="62661" y="28"/>
                </a:cubicBezTo>
                <a:cubicBezTo>
                  <a:pt x="62306" y="10"/>
                  <a:pt x="61951" y="1"/>
                  <a:pt x="61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endParaRPr sz="3314"/>
          </a:p>
        </p:txBody>
      </p:sp>
      <p:sp>
        <p:nvSpPr>
          <p:cNvPr id="266" name="Google Shape;266;p28"/>
          <p:cNvSpPr/>
          <p:nvPr/>
        </p:nvSpPr>
        <p:spPr>
          <a:xfrm>
            <a:off x="0" y="-1123821"/>
            <a:ext cx="8174877" cy="3062098"/>
          </a:xfrm>
          <a:custGeom>
            <a:avLst/>
            <a:gdLst/>
            <a:ahLst/>
            <a:cxnLst/>
            <a:rect l="l" t="t" r="r" b="b"/>
            <a:pathLst>
              <a:path w="67255" h="25192" extrusionOk="0">
                <a:moveTo>
                  <a:pt x="16407" y="13673"/>
                </a:moveTo>
                <a:lnTo>
                  <a:pt x="16407" y="13673"/>
                </a:lnTo>
                <a:cubicBezTo>
                  <a:pt x="16212" y="14866"/>
                  <a:pt x="15665" y="16042"/>
                  <a:pt x="15084" y="17070"/>
                </a:cubicBezTo>
                <a:cubicBezTo>
                  <a:pt x="14815" y="17548"/>
                  <a:pt x="14443" y="18254"/>
                  <a:pt x="13814" y="18292"/>
                </a:cubicBezTo>
                <a:cubicBezTo>
                  <a:pt x="13797" y="18293"/>
                  <a:pt x="13781" y="18294"/>
                  <a:pt x="13765" y="18294"/>
                </a:cubicBezTo>
                <a:cubicBezTo>
                  <a:pt x="13299" y="18294"/>
                  <a:pt x="12967" y="17877"/>
                  <a:pt x="12826" y="17469"/>
                </a:cubicBezTo>
                <a:cubicBezTo>
                  <a:pt x="12456" y="16393"/>
                  <a:pt x="13407" y="15530"/>
                  <a:pt x="14199" y="14972"/>
                </a:cubicBezTo>
                <a:cubicBezTo>
                  <a:pt x="14875" y="14498"/>
                  <a:pt x="15611" y="13978"/>
                  <a:pt x="16407" y="13673"/>
                </a:cubicBezTo>
                <a:close/>
                <a:moveTo>
                  <a:pt x="2555" y="0"/>
                </a:moveTo>
                <a:cubicBezTo>
                  <a:pt x="2483" y="0"/>
                  <a:pt x="2409" y="32"/>
                  <a:pt x="2360" y="109"/>
                </a:cubicBezTo>
                <a:cubicBezTo>
                  <a:pt x="1236" y="1863"/>
                  <a:pt x="1" y="3810"/>
                  <a:pt x="75" y="5977"/>
                </a:cubicBezTo>
                <a:cubicBezTo>
                  <a:pt x="139" y="7807"/>
                  <a:pt x="1155" y="9645"/>
                  <a:pt x="3041" y="10076"/>
                </a:cubicBezTo>
                <a:cubicBezTo>
                  <a:pt x="3402" y="10159"/>
                  <a:pt x="3769" y="10192"/>
                  <a:pt x="4136" y="10192"/>
                </a:cubicBezTo>
                <a:cubicBezTo>
                  <a:pt x="4791" y="10192"/>
                  <a:pt x="5450" y="10089"/>
                  <a:pt x="6093" y="9984"/>
                </a:cubicBezTo>
                <a:cubicBezTo>
                  <a:pt x="7388" y="9773"/>
                  <a:pt x="8683" y="9560"/>
                  <a:pt x="9977" y="9348"/>
                </a:cubicBezTo>
                <a:cubicBezTo>
                  <a:pt x="10836" y="9207"/>
                  <a:pt x="11794" y="9032"/>
                  <a:pt x="12710" y="9032"/>
                </a:cubicBezTo>
                <a:cubicBezTo>
                  <a:pt x="13996" y="9032"/>
                  <a:pt x="15201" y="9378"/>
                  <a:pt x="15934" y="10654"/>
                </a:cubicBezTo>
                <a:cubicBezTo>
                  <a:pt x="16400" y="11461"/>
                  <a:pt x="16536" y="12321"/>
                  <a:pt x="16469" y="13180"/>
                </a:cubicBezTo>
                <a:cubicBezTo>
                  <a:pt x="15738" y="13431"/>
                  <a:pt x="15061" y="13859"/>
                  <a:pt x="14416" y="14281"/>
                </a:cubicBezTo>
                <a:cubicBezTo>
                  <a:pt x="13620" y="14805"/>
                  <a:pt x="12753" y="15400"/>
                  <a:pt x="12408" y="16330"/>
                </a:cubicBezTo>
                <a:cubicBezTo>
                  <a:pt x="12151" y="17028"/>
                  <a:pt x="12335" y="17878"/>
                  <a:pt x="12887" y="18386"/>
                </a:cubicBezTo>
                <a:cubicBezTo>
                  <a:pt x="13185" y="18661"/>
                  <a:pt x="13476" y="18778"/>
                  <a:pt x="13754" y="18778"/>
                </a:cubicBezTo>
                <a:cubicBezTo>
                  <a:pt x="15083" y="18778"/>
                  <a:pt x="16140" y="16110"/>
                  <a:pt x="16478" y="15191"/>
                </a:cubicBezTo>
                <a:cubicBezTo>
                  <a:pt x="16672" y="14665"/>
                  <a:pt x="16808" y="14097"/>
                  <a:pt x="16875" y="13520"/>
                </a:cubicBezTo>
                <a:cubicBezTo>
                  <a:pt x="17102" y="13460"/>
                  <a:pt x="17332" y="13422"/>
                  <a:pt x="17566" y="13408"/>
                </a:cubicBezTo>
                <a:cubicBezTo>
                  <a:pt x="17628" y="13405"/>
                  <a:pt x="17690" y="13403"/>
                  <a:pt x="17751" y="13403"/>
                </a:cubicBezTo>
                <a:cubicBezTo>
                  <a:pt x="18605" y="13403"/>
                  <a:pt x="19405" y="13743"/>
                  <a:pt x="20094" y="14239"/>
                </a:cubicBezTo>
                <a:cubicBezTo>
                  <a:pt x="21633" y="15350"/>
                  <a:pt x="22640" y="17013"/>
                  <a:pt x="23802" y="18475"/>
                </a:cubicBezTo>
                <a:cubicBezTo>
                  <a:pt x="26263" y="21569"/>
                  <a:pt x="29634" y="24302"/>
                  <a:pt x="33668" y="24835"/>
                </a:cubicBezTo>
                <a:cubicBezTo>
                  <a:pt x="34182" y="24903"/>
                  <a:pt x="34692" y="24934"/>
                  <a:pt x="35197" y="24934"/>
                </a:cubicBezTo>
                <a:cubicBezTo>
                  <a:pt x="39339" y="24934"/>
                  <a:pt x="43198" y="22852"/>
                  <a:pt x="47178" y="21893"/>
                </a:cubicBezTo>
                <a:cubicBezTo>
                  <a:pt x="48425" y="21592"/>
                  <a:pt x="49722" y="21383"/>
                  <a:pt x="51013" y="21383"/>
                </a:cubicBezTo>
                <a:cubicBezTo>
                  <a:pt x="51901" y="21383"/>
                  <a:pt x="52785" y="21482"/>
                  <a:pt x="53648" y="21716"/>
                </a:cubicBezTo>
                <a:cubicBezTo>
                  <a:pt x="55854" y="22315"/>
                  <a:pt x="57494" y="24028"/>
                  <a:pt x="59645" y="24749"/>
                </a:cubicBezTo>
                <a:cubicBezTo>
                  <a:pt x="60557" y="25056"/>
                  <a:pt x="61485" y="25191"/>
                  <a:pt x="62412" y="25191"/>
                </a:cubicBezTo>
                <a:cubicBezTo>
                  <a:pt x="64045" y="25191"/>
                  <a:pt x="65677" y="24772"/>
                  <a:pt x="67218" y="24126"/>
                </a:cubicBezTo>
                <a:cubicBezTo>
                  <a:pt x="67237" y="23970"/>
                  <a:pt x="67251" y="23811"/>
                  <a:pt x="67254" y="23650"/>
                </a:cubicBezTo>
                <a:lnTo>
                  <a:pt x="67254" y="23650"/>
                </a:lnTo>
                <a:cubicBezTo>
                  <a:pt x="65728" y="24318"/>
                  <a:pt x="64124" y="24743"/>
                  <a:pt x="62489" y="24743"/>
                </a:cubicBezTo>
                <a:cubicBezTo>
                  <a:pt x="62045" y="24743"/>
                  <a:pt x="61598" y="24712"/>
                  <a:pt x="61150" y="24646"/>
                </a:cubicBezTo>
                <a:cubicBezTo>
                  <a:pt x="60053" y="24482"/>
                  <a:pt x="59035" y="24085"/>
                  <a:pt x="58079" y="23527"/>
                </a:cubicBezTo>
                <a:cubicBezTo>
                  <a:pt x="57049" y="22925"/>
                  <a:pt x="56090" y="22198"/>
                  <a:pt x="54993" y="21714"/>
                </a:cubicBezTo>
                <a:cubicBezTo>
                  <a:pt x="53729" y="21158"/>
                  <a:pt x="52369" y="20936"/>
                  <a:pt x="51002" y="20936"/>
                </a:cubicBezTo>
                <a:cubicBezTo>
                  <a:pt x="50266" y="20936"/>
                  <a:pt x="49527" y="21001"/>
                  <a:pt x="48801" y="21112"/>
                </a:cubicBezTo>
                <a:cubicBezTo>
                  <a:pt x="44187" y="21819"/>
                  <a:pt x="39924" y="24484"/>
                  <a:pt x="35201" y="24484"/>
                </a:cubicBezTo>
                <a:cubicBezTo>
                  <a:pt x="35013" y="24484"/>
                  <a:pt x="34824" y="24480"/>
                  <a:pt x="34635" y="24471"/>
                </a:cubicBezTo>
                <a:cubicBezTo>
                  <a:pt x="30173" y="24264"/>
                  <a:pt x="26440" y="21208"/>
                  <a:pt x="23842" y="17792"/>
                </a:cubicBezTo>
                <a:cubicBezTo>
                  <a:pt x="22711" y="16305"/>
                  <a:pt x="21629" y="14657"/>
                  <a:pt x="20016" y="13644"/>
                </a:cubicBezTo>
                <a:cubicBezTo>
                  <a:pt x="19337" y="13219"/>
                  <a:pt x="18562" y="12951"/>
                  <a:pt x="17758" y="12951"/>
                </a:cubicBezTo>
                <a:cubicBezTo>
                  <a:pt x="17728" y="12951"/>
                  <a:pt x="17698" y="12951"/>
                  <a:pt x="17668" y="12952"/>
                </a:cubicBezTo>
                <a:cubicBezTo>
                  <a:pt x="17409" y="12958"/>
                  <a:pt x="17157" y="12994"/>
                  <a:pt x="16912" y="13052"/>
                </a:cubicBezTo>
                <a:cubicBezTo>
                  <a:pt x="16969" y="11705"/>
                  <a:pt x="16595" y="10360"/>
                  <a:pt x="15521" y="9443"/>
                </a:cubicBezTo>
                <a:cubicBezTo>
                  <a:pt x="14725" y="8764"/>
                  <a:pt x="13756" y="8553"/>
                  <a:pt x="12749" y="8553"/>
                </a:cubicBezTo>
                <a:cubicBezTo>
                  <a:pt x="11629" y="8553"/>
                  <a:pt x="10462" y="8814"/>
                  <a:pt x="9433" y="8983"/>
                </a:cubicBezTo>
                <a:cubicBezTo>
                  <a:pt x="8124" y="9196"/>
                  <a:pt x="6818" y="9432"/>
                  <a:pt x="5508" y="9622"/>
                </a:cubicBezTo>
                <a:cubicBezTo>
                  <a:pt x="5064" y="9686"/>
                  <a:pt x="4603" y="9738"/>
                  <a:pt x="4146" y="9738"/>
                </a:cubicBezTo>
                <a:cubicBezTo>
                  <a:pt x="3461" y="9738"/>
                  <a:pt x="2786" y="9621"/>
                  <a:pt x="2191" y="9252"/>
                </a:cubicBezTo>
                <a:cubicBezTo>
                  <a:pt x="192" y="8011"/>
                  <a:pt x="281" y="5231"/>
                  <a:pt x="1077" y="3322"/>
                </a:cubicBezTo>
                <a:cubicBezTo>
                  <a:pt x="1520" y="2260"/>
                  <a:pt x="2141" y="1283"/>
                  <a:pt x="2759" y="318"/>
                </a:cubicBezTo>
                <a:cubicBezTo>
                  <a:pt x="2867" y="150"/>
                  <a:pt x="2713" y="0"/>
                  <a:pt x="25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16160" tIns="216160" rIns="216160" bIns="216160" anchor="ctr" anchorCtr="0">
            <a:noAutofit/>
          </a:bodyPr>
          <a:lstStyle/>
          <a:p>
            <a:endParaRPr sz="3314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A99ECD-9CCC-4F89-BDA5-1BB171752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3" b="97456" l="7635" r="94041">
                        <a14:foregroundMark x1="67225" y1="8300" x2="67225" y2="8300"/>
                        <a14:foregroundMark x1="75233" y1="6426" x2="75233" y2="6426"/>
                        <a14:foregroundMark x1="77281" y1="3213" x2="77281" y2="3213"/>
                        <a14:foregroundMark x1="89199" y1="50067" x2="89199" y2="50067"/>
                        <a14:foregroundMark x1="94041" y1="37216" x2="94041" y2="37216"/>
                        <a14:foregroundMark x1="91434" y1="21419" x2="93669" y2="38153"/>
                        <a14:foregroundMark x1="93669" y1="38153" x2="81378" y2="72557"/>
                        <a14:foregroundMark x1="81378" y1="72557" x2="70205" y2="86479"/>
                        <a14:foregroundMark x1="70205" y1="86479" x2="32588" y2="95582"/>
                        <a14:foregroundMark x1="32588" y1="95582" x2="7821" y2="34003"/>
                        <a14:foregroundMark x1="7821" y1="34003" x2="12291" y2="15395"/>
                        <a14:foregroundMark x1="12291" y1="15395" x2="13408" y2="13521"/>
                        <a14:foregroundMark x1="35754" y1="93574" x2="27561" y2="97456"/>
                        <a14:foregroundMark x1="27561" y1="97456" x2="28864" y2="97456"/>
                        <a14:backgroundMark x1="82682" y1="0" x2="82682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862" y="466314"/>
            <a:ext cx="6110931" cy="8500681"/>
          </a:xfrm>
          <a:prstGeom prst="rect">
            <a:avLst/>
          </a:prstGeom>
        </p:spPr>
      </p:pic>
      <p:grpSp>
        <p:nvGrpSpPr>
          <p:cNvPr id="267" name="Google Shape;267;p28"/>
          <p:cNvGrpSpPr/>
          <p:nvPr/>
        </p:nvGrpSpPr>
        <p:grpSpPr>
          <a:xfrm>
            <a:off x="11867795" y="9031532"/>
            <a:ext cx="1342949" cy="712041"/>
            <a:chOff x="6849835" y="489380"/>
            <a:chExt cx="568003" cy="301159"/>
          </a:xfrm>
        </p:grpSpPr>
        <p:sp>
          <p:nvSpPr>
            <p:cNvPr id="268" name="Google Shape;268;p28"/>
            <p:cNvSpPr/>
            <p:nvPr/>
          </p:nvSpPr>
          <p:spPr>
            <a:xfrm rot="10800000" flipH="1">
              <a:off x="6849835" y="489380"/>
              <a:ext cx="235347" cy="301159"/>
            </a:xfrm>
            <a:custGeom>
              <a:avLst/>
              <a:gdLst/>
              <a:ahLst/>
              <a:cxnLst/>
              <a:rect l="l" t="t" r="r" b="b"/>
              <a:pathLst>
                <a:path w="5289" h="6768" extrusionOk="0">
                  <a:moveTo>
                    <a:pt x="2646" y="0"/>
                  </a:moveTo>
                  <a:cubicBezTo>
                    <a:pt x="2367" y="2740"/>
                    <a:pt x="2141" y="3027"/>
                    <a:pt x="0" y="3384"/>
                  </a:cubicBezTo>
                  <a:cubicBezTo>
                    <a:pt x="2141" y="3739"/>
                    <a:pt x="2367" y="4029"/>
                    <a:pt x="2646" y="6768"/>
                  </a:cubicBezTo>
                  <a:cubicBezTo>
                    <a:pt x="2922" y="4029"/>
                    <a:pt x="3148" y="3739"/>
                    <a:pt x="5289" y="3384"/>
                  </a:cubicBezTo>
                  <a:cubicBezTo>
                    <a:pt x="3148" y="3027"/>
                    <a:pt x="2922" y="2740"/>
                    <a:pt x="2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16160" tIns="216160" rIns="216160" bIns="216160" anchor="ctr" anchorCtr="0">
              <a:noAutofit/>
            </a:bodyPr>
            <a:lstStyle/>
            <a:p>
              <a:endParaRPr sz="3314"/>
            </a:p>
          </p:txBody>
        </p:sp>
        <p:sp>
          <p:nvSpPr>
            <p:cNvPr id="269" name="Google Shape;269;p28"/>
            <p:cNvSpPr/>
            <p:nvPr/>
          </p:nvSpPr>
          <p:spPr>
            <a:xfrm rot="10800000" flipH="1">
              <a:off x="7182535" y="489380"/>
              <a:ext cx="235303" cy="301159"/>
            </a:xfrm>
            <a:custGeom>
              <a:avLst/>
              <a:gdLst/>
              <a:ahLst/>
              <a:cxnLst/>
              <a:rect l="l" t="t" r="r" b="b"/>
              <a:pathLst>
                <a:path w="5288" h="6768" extrusionOk="0">
                  <a:moveTo>
                    <a:pt x="2644" y="0"/>
                  </a:moveTo>
                  <a:cubicBezTo>
                    <a:pt x="2366" y="2740"/>
                    <a:pt x="2141" y="3027"/>
                    <a:pt x="1" y="3384"/>
                  </a:cubicBezTo>
                  <a:cubicBezTo>
                    <a:pt x="2141" y="3739"/>
                    <a:pt x="2366" y="4029"/>
                    <a:pt x="2644" y="6768"/>
                  </a:cubicBezTo>
                  <a:cubicBezTo>
                    <a:pt x="2922" y="4029"/>
                    <a:pt x="3148" y="3739"/>
                    <a:pt x="5287" y="3384"/>
                  </a:cubicBezTo>
                  <a:cubicBezTo>
                    <a:pt x="3148" y="3027"/>
                    <a:pt x="2922" y="274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216160" tIns="216160" rIns="216160" bIns="216160" anchor="ctr" anchorCtr="0">
              <a:noAutofit/>
            </a:bodyPr>
            <a:lstStyle/>
            <a:p>
              <a:endParaRPr sz="3314"/>
            </a:p>
          </p:txBody>
        </p:sp>
      </p:grpSp>
      <p:grpSp>
        <p:nvGrpSpPr>
          <p:cNvPr id="270" name="Google Shape;270;p28"/>
          <p:cNvGrpSpPr/>
          <p:nvPr/>
        </p:nvGrpSpPr>
        <p:grpSpPr>
          <a:xfrm>
            <a:off x="87643" y="6952490"/>
            <a:ext cx="1342949" cy="1579988"/>
            <a:chOff x="8297297" y="536817"/>
            <a:chExt cx="568003" cy="668259"/>
          </a:xfrm>
        </p:grpSpPr>
        <p:grpSp>
          <p:nvGrpSpPr>
            <p:cNvPr id="271" name="Google Shape;271;p28"/>
            <p:cNvGrpSpPr/>
            <p:nvPr/>
          </p:nvGrpSpPr>
          <p:grpSpPr>
            <a:xfrm>
              <a:off x="8297297" y="536817"/>
              <a:ext cx="568003" cy="301159"/>
              <a:chOff x="6849835" y="489380"/>
              <a:chExt cx="568003" cy="301159"/>
            </a:xfrm>
          </p:grpSpPr>
          <p:sp>
            <p:nvSpPr>
              <p:cNvPr id="272" name="Google Shape;272;p28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16160" tIns="216160" rIns="216160" bIns="216160" anchor="ctr" anchorCtr="0">
                <a:noAutofit/>
              </a:bodyPr>
              <a:lstStyle/>
              <a:p>
                <a:endParaRPr sz="3314"/>
              </a:p>
            </p:txBody>
          </p:sp>
          <p:sp>
            <p:nvSpPr>
              <p:cNvPr id="273" name="Google Shape;273;p28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16160" tIns="216160" rIns="216160" bIns="216160" anchor="ctr" anchorCtr="0">
                <a:noAutofit/>
              </a:bodyPr>
              <a:lstStyle/>
              <a:p>
                <a:endParaRPr sz="3314"/>
              </a:p>
            </p:txBody>
          </p:sp>
        </p:grpSp>
        <p:grpSp>
          <p:nvGrpSpPr>
            <p:cNvPr id="274" name="Google Shape;274;p28"/>
            <p:cNvGrpSpPr/>
            <p:nvPr/>
          </p:nvGrpSpPr>
          <p:grpSpPr>
            <a:xfrm>
              <a:off x="8297297" y="903917"/>
              <a:ext cx="568003" cy="301159"/>
              <a:chOff x="6849835" y="489380"/>
              <a:chExt cx="568003" cy="301159"/>
            </a:xfrm>
          </p:grpSpPr>
          <p:sp>
            <p:nvSpPr>
              <p:cNvPr id="275" name="Google Shape;275;p28"/>
              <p:cNvSpPr/>
              <p:nvPr/>
            </p:nvSpPr>
            <p:spPr>
              <a:xfrm rot="10800000" flipH="1">
                <a:off x="6849835" y="489380"/>
                <a:ext cx="235347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768" extrusionOk="0">
                    <a:moveTo>
                      <a:pt x="2646" y="0"/>
                    </a:moveTo>
                    <a:cubicBezTo>
                      <a:pt x="2367" y="2740"/>
                      <a:pt x="2141" y="3027"/>
                      <a:pt x="0" y="3384"/>
                    </a:cubicBezTo>
                    <a:cubicBezTo>
                      <a:pt x="2141" y="3739"/>
                      <a:pt x="2367" y="4029"/>
                      <a:pt x="2646" y="6768"/>
                    </a:cubicBezTo>
                    <a:cubicBezTo>
                      <a:pt x="2922" y="4029"/>
                      <a:pt x="3148" y="3739"/>
                      <a:pt x="5289" y="3384"/>
                    </a:cubicBezTo>
                    <a:cubicBezTo>
                      <a:pt x="3148" y="3027"/>
                      <a:pt x="2922" y="2740"/>
                      <a:pt x="26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16160" tIns="216160" rIns="216160" bIns="216160" anchor="ctr" anchorCtr="0">
                <a:noAutofit/>
              </a:bodyPr>
              <a:lstStyle/>
              <a:p>
                <a:endParaRPr sz="3314"/>
              </a:p>
            </p:txBody>
          </p:sp>
          <p:sp>
            <p:nvSpPr>
              <p:cNvPr id="276" name="Google Shape;276;p28"/>
              <p:cNvSpPr/>
              <p:nvPr/>
            </p:nvSpPr>
            <p:spPr>
              <a:xfrm rot="10800000" flipH="1">
                <a:off x="7182535" y="489380"/>
                <a:ext cx="235303" cy="301159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6768" extrusionOk="0">
                    <a:moveTo>
                      <a:pt x="2644" y="0"/>
                    </a:moveTo>
                    <a:cubicBezTo>
                      <a:pt x="2366" y="2740"/>
                      <a:pt x="2141" y="3027"/>
                      <a:pt x="1" y="3384"/>
                    </a:cubicBezTo>
                    <a:cubicBezTo>
                      <a:pt x="2141" y="3739"/>
                      <a:pt x="2366" y="4029"/>
                      <a:pt x="2644" y="6768"/>
                    </a:cubicBezTo>
                    <a:cubicBezTo>
                      <a:pt x="2922" y="4029"/>
                      <a:pt x="3148" y="3739"/>
                      <a:pt x="5287" y="3384"/>
                    </a:cubicBezTo>
                    <a:cubicBezTo>
                      <a:pt x="3148" y="3027"/>
                      <a:pt x="2922" y="2740"/>
                      <a:pt x="2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16160" tIns="216160" rIns="216160" bIns="216160" anchor="ctr" anchorCtr="0">
                <a:noAutofit/>
              </a:bodyPr>
              <a:lstStyle/>
              <a:p>
                <a:endParaRPr sz="3314" dirty="0"/>
              </a:p>
            </p:txBody>
          </p:sp>
        </p:grpSp>
      </p:grpSp>
      <p:sp>
        <p:nvSpPr>
          <p:cNvPr id="262" name="Google Shape;262;p28"/>
          <p:cNvSpPr txBox="1">
            <a:spLocks noGrp="1"/>
          </p:cNvSpPr>
          <p:nvPr>
            <p:ph type="ctrTitle"/>
          </p:nvPr>
        </p:nvSpPr>
        <p:spPr>
          <a:xfrm>
            <a:off x="736917" y="7820437"/>
            <a:ext cx="5322199" cy="1346120"/>
          </a:xfrm>
          <a:prstGeom prst="rect">
            <a:avLst/>
          </a:prstGeom>
        </p:spPr>
        <p:txBody>
          <a:bodyPr spcFirstLastPara="1" wrap="square" lIns="216160" tIns="216160" rIns="216160" bIns="216160" anchor="b" anchorCtr="0">
            <a:noAutofit/>
          </a:bodyPr>
          <a:lstStyle/>
          <a:p>
            <a:pPr algn="ctr"/>
            <a:r>
              <a:rPr lang="ru-RU" sz="6000" dirty="0">
                <a:solidFill>
                  <a:srgbClr val="5B3110"/>
                </a:solidFill>
                <a:latin typeface="Miama Nueva" panose="02000603000000000000" pitchFamily="2" charset="-52"/>
              </a:rPr>
              <a:t>Творческое</a:t>
            </a:r>
            <a:r>
              <a:rPr lang="ru-RU" sz="5400" dirty="0">
                <a:latin typeface="Miama Nueva" panose="02000603000000000000" pitchFamily="2" charset="-52"/>
              </a:rPr>
              <a:t> </a:t>
            </a:r>
            <a:br>
              <a:rPr lang="ru-RU" sz="5400" dirty="0">
                <a:latin typeface="Miama Nueva" panose="02000603000000000000" pitchFamily="2" charset="-52"/>
              </a:rPr>
            </a:br>
            <a:r>
              <a:rPr lang="ru-RU" sz="5400" dirty="0">
                <a:latin typeface="Miama Nueva" panose="02000603000000000000" pitchFamily="2" charset="-52"/>
              </a:rPr>
              <a:t>ателье</a:t>
            </a:r>
            <a:endParaRPr sz="5400" dirty="0">
              <a:latin typeface="Miama Nueva" panose="02000603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4DD9F-EF5E-40F4-B240-E7A7BDED96D5}"/>
              </a:ext>
            </a:extLst>
          </p:cNvPr>
          <p:cNvSpPr txBox="1"/>
          <p:nvPr/>
        </p:nvSpPr>
        <p:spPr>
          <a:xfrm>
            <a:off x="510160" y="84062"/>
            <a:ext cx="6244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5B31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изделий мастеров и ремесленников Тосненского муниципального района Ленинградской области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E2FE3C7-FFCE-47B6-A044-D589A7EAF718}"/>
              </a:ext>
            </a:extLst>
          </p:cNvPr>
          <p:cNvSpPr txBox="1"/>
          <p:nvPr/>
        </p:nvSpPr>
        <p:spPr>
          <a:xfrm>
            <a:off x="1258185" y="1860916"/>
            <a:ext cx="2527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Мастером разработана серия игрушек, которые отличаются от общеизвестных промысловых игрушек. Они получились самобытными и не похожими на другие игрушки. Подобные вещицы могут быть и игрушкой для ребенка, и находкой коллекционера, и оригинальным подарком, и памятным сувениром о России для гостей нашей страны.</a:t>
            </a:r>
          </a:p>
        </p:txBody>
      </p:sp>
      <p:pic>
        <p:nvPicPr>
          <p:cNvPr id="13" name="Picture 2" descr="d:\Users\Юрист\Desktop\НПХ_ремесла\Безверхова\4.jpg">
            <a:extLst>
              <a:ext uri="{FF2B5EF4-FFF2-40B4-BE49-F238E27FC236}">
                <a16:creationId xmlns:a16="http://schemas.microsoft.com/office/drawing/2014/main" id="{FC92D84D-200F-4253-9E5A-7A1C410D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1" y="6239038"/>
            <a:ext cx="2928326" cy="2161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0C6416-907F-4CD3-A0F0-DA2790364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0" b="92639" l="9963" r="89851">
                        <a14:foregroundMark x1="53156" y1="7130" x2="53156" y2="7130"/>
                        <a14:foregroundMark x1="34839" y1="39306" x2="28527" y2="42500"/>
                        <a14:foregroundMark x1="28527" y1="42500" x2="17389" y2="55741"/>
                        <a14:foregroundMark x1="17389" y1="55741" x2="18069" y2="65278"/>
                        <a14:foregroundMark x1="18069" y1="65278" x2="37314" y2="90231"/>
                        <a14:foregroundMark x1="37314" y1="90231" x2="57426" y2="92315"/>
                        <a14:foregroundMark x1="57426" y1="92315" x2="71225" y2="91343"/>
                        <a14:foregroundMark x1="71225" y1="91343" x2="77228" y2="87454"/>
                        <a14:foregroundMark x1="77228" y1="87454" x2="82178" y2="81852"/>
                        <a14:foregroundMark x1="82178" y1="81852" x2="87562" y2="51574"/>
                        <a14:foregroundMark x1="87562" y1="51574" x2="84097" y2="46204"/>
                        <a14:foregroundMark x1="84097" y1="46204" x2="70916" y2="38750"/>
                        <a14:foregroundMark x1="52228" y1="93843" x2="68750" y2="92639"/>
                        <a14:foregroundMark x1="68750" y1="92639" x2="79022" y2="87130"/>
                        <a14:foregroundMark x1="79022" y1="87130" x2="81745" y2="81250"/>
                        <a14:foregroundMark x1="81002" y1="44954" x2="86757" y2="52917"/>
                        <a14:foregroundMark x1="86757" y1="52917" x2="87562" y2="66389"/>
                        <a14:foregroundMark x1="87562" y1="66389" x2="86139" y2="70139"/>
                        <a14:foregroundMark x1="38676" y1="90694" x2="21968" y2="75648"/>
                        <a14:foregroundMark x1="21968" y1="75648" x2="16894" y2="63935"/>
                        <a14:foregroundMark x1="16894" y1="63935" x2="17574" y2="56481"/>
                        <a14:foregroundMark x1="17574" y1="56481" x2="25248" y2="44676"/>
                        <a14:foregroundMark x1="25248" y1="44676" x2="27723" y2="42454"/>
                        <a14:foregroundMark x1="25681" y1="43981" x2="18564" y2="54537"/>
                        <a14:foregroundMark x1="25124" y1="44398" x2="19864" y2="48241"/>
                        <a14:foregroundMark x1="19864" y1="48241" x2="18564" y2="53426"/>
                        <a14:foregroundMark x1="18564" y1="53426" x2="18379" y2="53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904" y="4755227"/>
            <a:ext cx="3478584" cy="4649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0B33A1-5B22-4C78-8C63-33BA0D6CD589}"/>
              </a:ext>
            </a:extLst>
          </p:cNvPr>
          <p:cNvSpPr txBox="1"/>
          <p:nvPr/>
        </p:nvSpPr>
        <p:spPr>
          <a:xfrm>
            <a:off x="792704" y="1153030"/>
            <a:ext cx="2912928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ИП </a:t>
            </a:r>
            <a:r>
              <a:rPr lang="ru-RU" sz="2000" b="1" dirty="0" err="1">
                <a:solidFill>
                  <a:schemeClr val="tx1">
                    <a:lumMod val="75000"/>
                  </a:schemeClr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Киркос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Римма </a:t>
            </a:r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Юрьевна</a:t>
            </a:r>
          </a:p>
        </p:txBody>
      </p:sp>
      <p:pic>
        <p:nvPicPr>
          <p:cNvPr id="18" name="Picture 5" descr="d:\Users\Юрист\Desktop\НПХ_ремесла\Безверхова\5.jpg">
            <a:extLst>
              <a:ext uri="{FF2B5EF4-FFF2-40B4-BE49-F238E27FC236}">
                <a16:creationId xmlns:a16="http://schemas.microsoft.com/office/drawing/2014/main" id="{5320040F-9EDA-4EFA-AA56-8A03A319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33" y="2762739"/>
            <a:ext cx="2928326" cy="200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Users\Юрист\Desktop\НПХ_ремесла\Безверхова\2.jpg">
            <a:extLst>
              <a:ext uri="{FF2B5EF4-FFF2-40B4-BE49-F238E27FC236}">
                <a16:creationId xmlns:a16="http://schemas.microsoft.com/office/drawing/2014/main" id="{B033E362-5A4D-47BB-93A4-3CDF2DB8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30" y="569484"/>
            <a:ext cx="2912929" cy="2161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35E366-0123-445E-A9B6-26A2B1A07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304" y1="31111" x2="38676" y2="38704"/>
                        <a14:foregroundMark x1="38676" y1="38704" x2="41832" y2="41898"/>
                        <a14:foregroundMark x1="35953" y1="31898" x2="36448" y2="38889"/>
                        <a14:foregroundMark x1="36448" y1="38889" x2="40161" y2="42176"/>
                        <a14:foregroundMark x1="37624" y1="32315" x2="36881" y2="32315"/>
                        <a14:foregroundMark x1="36139" y1="32037" x2="35953" y2="35880"/>
                        <a14:foregroundMark x1="35953" y1="31667" x2="35396" y2="36019"/>
                        <a14:foregroundMark x1="35396" y1="34398" x2="37686" y2="40880"/>
                        <a14:foregroundMark x1="37686" y1="40880" x2="41646" y2="43704"/>
                        <a14:foregroundMark x1="35025" y1="36435" x2="38490" y2="41111"/>
                        <a14:foregroundMark x1="35025" y1="37963" x2="41460" y2="43148"/>
                        <a14:foregroundMark x1="35210" y1="39167" x2="39604" y2="41667"/>
                        <a14:foregroundMark x1="43255" y1="32731" x2="41832" y2="36157"/>
                        <a14:foregroundMark x1="39975" y1="56296" x2="38304" y2="61759"/>
                        <a14:foregroundMark x1="38304" y1="61759" x2="38304" y2="61759"/>
                        <a14:foregroundMark x1="40718" y1="56296" x2="38985" y2="64259"/>
                        <a14:foregroundMark x1="38985" y1="64259" x2="39790" y2="67685"/>
                        <a14:foregroundMark x1="39790" y1="56296" x2="40718" y2="63565"/>
                        <a14:foregroundMark x1="39047" y1="59722" x2="39047" y2="59722"/>
                        <a14:foregroundMark x1="38304" y1="59722" x2="38304" y2="59722"/>
                        <a14:foregroundMark x1="37624" y1="63565" x2="37067" y2="58102"/>
                        <a14:foregroundMark x1="38119" y1="59028" x2="40718" y2="56296"/>
                        <a14:backgroundMark x1="35455" y1="40280" x2="35458" y2="40741"/>
                        <a14:backgroundMark x1="35396" y1="30972" x2="35400" y2="31627"/>
                        <a14:backgroundMark x1="35458" y1="40741" x2="39295" y2="45926"/>
                        <a14:backgroundMark x1="39295" y1="45926" x2="39851" y2="55046"/>
                        <a14:backgroundMark x1="37005" y1="59948" x2="35953" y2="61759"/>
                        <a14:backgroundMark x1="37136" y1="59722" x2="37500" y2="59095"/>
                        <a14:backgroundMark x1="37430" y1="59215" x2="37136" y2="59722"/>
                        <a14:backgroundMark x1="38639" y1="57133" x2="37500" y2="59095"/>
                        <a14:backgroundMark x1="39851" y1="55046" x2="39201" y2="56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30414" y="-1262247"/>
            <a:ext cx="3398105" cy="45420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1A2631C-DE3F-4234-9C80-F7B85EF3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281" y="1382077"/>
            <a:ext cx="4261700" cy="297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D115556-FF51-46B7-9253-2EA25241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771" y="1937449"/>
            <a:ext cx="3400444" cy="340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6FD4687C-E3A1-42A7-A975-39510754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79" y="-653108"/>
            <a:ext cx="4155428" cy="2771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9921BB8-949F-446F-BCDA-2984DB38947A}"/>
              </a:ext>
            </a:extLst>
          </p:cNvPr>
          <p:cNvSpPr txBox="1"/>
          <p:nvPr/>
        </p:nvSpPr>
        <p:spPr>
          <a:xfrm>
            <a:off x="134787" y="644861"/>
            <a:ext cx="344898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ИП Разумова Ирина Сергеевна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2FE4B0-8B0B-4B14-A6AF-0CDF3D0DCFC6}"/>
              </a:ext>
            </a:extLst>
          </p:cNvPr>
          <p:cNvSpPr txBox="1"/>
          <p:nvPr/>
        </p:nvSpPr>
        <p:spPr>
          <a:xfrm>
            <a:off x="295034" y="4788767"/>
            <a:ext cx="32887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столярная мастерская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WOODica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несколько лет столярная мастерская развивает три направления и занимаемся изготовлением:</a:t>
            </a:r>
          </a:p>
          <a:p>
            <a:pPr marL="285750" lvl="2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шкатулок для обручальных колец и украшений</a:t>
            </a:r>
          </a:p>
          <a:p>
            <a:pPr marL="285750" lvl="2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деревянных аксессуаров для кухни</a:t>
            </a:r>
          </a:p>
          <a:p>
            <a:pPr marL="285750" lvl="2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игрушек из дерева для детей.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производства использует только ЭКО материал - массив бука и дуба премиального качества, без токсичных пропиток.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50D0609-8B42-44CC-BA5E-11867FC3D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662" y="4894711"/>
            <a:ext cx="4833719" cy="424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B09F722-8494-439C-9438-ECEC5C636288}"/>
              </a:ext>
            </a:extLst>
          </p:cNvPr>
          <p:cNvSpPr txBox="1"/>
          <p:nvPr/>
        </p:nvSpPr>
        <p:spPr>
          <a:xfrm>
            <a:off x="3207051" y="4792795"/>
            <a:ext cx="343213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ru-RU" sz="1600" kern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Эти предметы украсят любой интерьер, в них присутствует дух славянских обрядовых праздников,  а магия цветовых геометрических узоров и переплетений завораживает зрителя, даря эстетическое наслаждение и причастность к чему-то более значимому и сакральному.</a:t>
            </a:r>
          </a:p>
          <a:p>
            <a:pPr algn="just">
              <a:buClrTx/>
              <a:buFontTx/>
              <a:buNone/>
            </a:pPr>
            <a:r>
              <a:rPr lang="ru-RU" sz="1600" kern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Не стоит бояться, что вода разрушит вазу. В процессе изготовления применяются специальные тугоплавкие покрытия, которые во время обжига спекаются с материалом. В итоге изделия по своему качеству приближаются к стеклу</a:t>
            </a:r>
            <a:r>
              <a:rPr lang="ru-RU" sz="1800" kern="12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3CF43-FF50-4E57-85CA-51B3081B7B69}"/>
              </a:ext>
            </a:extLst>
          </p:cNvPr>
          <p:cNvSpPr txBox="1"/>
          <p:nvPr/>
        </p:nvSpPr>
        <p:spPr>
          <a:xfrm>
            <a:off x="116167" y="658321"/>
            <a:ext cx="300569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Заховалко Алексей Александрович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1D06FD-E149-401C-A7B8-F992FD20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57" y="1710620"/>
            <a:ext cx="2835314" cy="3780418"/>
          </a:xfrm>
          <a:prstGeom prst="rect">
            <a:avLst/>
          </a:prstGeom>
        </p:spPr>
      </p:pic>
      <p:pic>
        <p:nvPicPr>
          <p:cNvPr id="15" name="Picture 4" descr="d:\Users\Юрист\Desktop\НПХ_ремесла\Заховалко АА\DSC05422.JPG">
            <a:extLst>
              <a:ext uri="{FF2B5EF4-FFF2-40B4-BE49-F238E27FC236}">
                <a16:creationId xmlns:a16="http://schemas.microsoft.com/office/drawing/2014/main" id="{AA781483-6159-447A-BC3B-89F7137E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51" y="520535"/>
            <a:ext cx="3532338" cy="421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Users\Юрист\Desktop\НПХ_ремесла\Заховалко АА\DSC05152.JPG">
            <a:extLst>
              <a:ext uri="{FF2B5EF4-FFF2-40B4-BE49-F238E27FC236}">
                <a16:creationId xmlns:a16="http://schemas.microsoft.com/office/drawing/2014/main" id="{40C508E8-5296-4F18-A541-BCB33152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7" y="5491038"/>
            <a:ext cx="2835314" cy="336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B88EA8-DD79-493D-8A07-F2456F30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69" y="1305633"/>
            <a:ext cx="4473720" cy="671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10AAD5-00CD-4111-A8AC-B7FA0F68C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9390" y="379008"/>
            <a:ext cx="5531806" cy="414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main image">
            <a:extLst>
              <a:ext uri="{FF2B5EF4-FFF2-40B4-BE49-F238E27FC236}">
                <a16:creationId xmlns:a16="http://schemas.microsoft.com/office/drawing/2014/main" id="{1A756A44-1502-4E99-9206-377FD3259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4510" y1="76471" x2="83529" y2="68529"/>
                        <a14:backgroundMark x1="46471" y1="75000" x2="67451" y2="6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31003" r="17412" b="21982"/>
          <a:stretch/>
        </p:blipFill>
        <p:spPr bwMode="auto">
          <a:xfrm>
            <a:off x="1506469" y="6895639"/>
            <a:ext cx="3186094" cy="29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30152D-8A98-4C1F-90CA-128982254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355" y1="33531" x2="20142" y2="43839"/>
                        <a14:backgroundMark x1="20142" y1="43839" x2="23855" y2="51955"/>
                        <a14:backgroundMark x1="23855" y1="51955" x2="31991" y2="60367"/>
                        <a14:backgroundMark x1="31991" y1="60367" x2="46919" y2="64455"/>
                        <a14:backgroundMark x1="46919" y1="64455" x2="70853" y2="59656"/>
                        <a14:backgroundMark x1="75434" y1="55865" x2="41627" y2="62915"/>
                        <a14:backgroundMark x1="71169" y1="56635" x2="40363" y2="64040"/>
                      </a14:backgroundRemoval>
                    </a14:imgEffect>
                  </a14:imgLayer>
                </a14:imgProps>
              </a:ext>
            </a:extLst>
          </a:blip>
          <a:srcRect l="15080" t="14237" r="20002" b="33965"/>
          <a:stretch/>
        </p:blipFill>
        <p:spPr>
          <a:xfrm>
            <a:off x="1321685" y="1473694"/>
            <a:ext cx="3555662" cy="3782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3A3FBC-CB20-488E-84BE-2A3AB999863E}"/>
              </a:ext>
            </a:extLst>
          </p:cNvPr>
          <p:cNvSpPr txBox="1"/>
          <p:nvPr/>
        </p:nvSpPr>
        <p:spPr>
          <a:xfrm>
            <a:off x="3420269" y="241756"/>
            <a:ext cx="318609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ИП </a:t>
            </a:r>
            <a:r>
              <a:rPr lang="ru-RU" sz="2000" b="1" dirty="0" err="1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Карасова</a:t>
            </a:r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Яна Петровна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D8CFB9-D1DF-4D22-80FC-BC1BBC80E806}"/>
              </a:ext>
            </a:extLst>
          </p:cNvPr>
          <p:cNvSpPr txBox="1"/>
          <p:nvPr/>
        </p:nvSpPr>
        <p:spPr>
          <a:xfrm>
            <a:off x="251185" y="4708164"/>
            <a:ext cx="316908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бренд украшений JOYANA уже представлен в семи модных локациях г. Санкт-Петербурга и одной студии г. Москва.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JOYANA - это дизайнерские украшения для стильных, ярких, успешных.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 JOYANA -это вдохновение морем, солнцем, цветом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5CD1D1-F9D3-4904-A2AF-165D03700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t="11793" r="4231" b="10813"/>
          <a:stretch/>
        </p:blipFill>
        <p:spPr>
          <a:xfrm>
            <a:off x="2571926" y="6200384"/>
            <a:ext cx="4349332" cy="272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6C18CC-5FB1-45EC-BFAE-E85C8FDB6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709" r="19455"/>
          <a:stretch/>
        </p:blipFill>
        <p:spPr>
          <a:xfrm>
            <a:off x="2571926" y="-629224"/>
            <a:ext cx="4813049" cy="55919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17AC78-F544-4450-8471-3730B162A3F9}"/>
              </a:ext>
            </a:extLst>
          </p:cNvPr>
          <p:cNvSpPr txBox="1"/>
          <p:nvPr/>
        </p:nvSpPr>
        <p:spPr>
          <a:xfrm>
            <a:off x="339314" y="339570"/>
            <a:ext cx="2161674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ИП Иванов Александр Васильевич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B72CE5-A3B7-4EAF-A9C6-D5656307BD66}"/>
              </a:ext>
            </a:extLst>
          </p:cNvPr>
          <p:cNvSpPr txBox="1"/>
          <p:nvPr/>
        </p:nvSpPr>
        <p:spPr>
          <a:xfrm>
            <a:off x="101319" y="1538789"/>
            <a:ext cx="26376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деревянных изделий на заказ.  Строительство сооружений (лестницы,столы,стулья), работа на ЧПУ (часы, ключницы, фотографии)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12859B-CE7B-4045-A7B0-28F0A8F931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34" t="22178" r="20820" b="17059"/>
          <a:stretch/>
        </p:blipFill>
        <p:spPr>
          <a:xfrm>
            <a:off x="-767570" y="2909098"/>
            <a:ext cx="7608107" cy="42677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5AEC42-C44C-48C9-BAF2-A856F57E9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152" y1="24259" x2="37152" y2="24259"/>
                        <a14:foregroundMark x1="39009" y1="23426" x2="39009" y2="23426"/>
                        <a14:foregroundMark x1="39381" y1="23148" x2="39381" y2="23148"/>
                        <a14:foregroundMark x1="41548" y1="23148" x2="41548" y2="23148"/>
                        <a14:foregroundMark x1="41734" y1="22731" x2="41734" y2="22731"/>
                        <a14:foregroundMark x1="36966" y1="23426" x2="52879" y2="22593"/>
                        <a14:foregroundMark x1="52879" y1="22593" x2="53127" y2="22593"/>
                        <a14:backgroundMark x1="25635" y1="67546" x2="39443" y2="71991"/>
                        <a14:backgroundMark x1="39443" y1="71991" x2="53313" y2="73472"/>
                        <a14:backgroundMark x1="53313" y1="73472" x2="66068" y2="72037"/>
                        <a14:backgroundMark x1="66068" y1="72037" x2="78824" y2="61898"/>
                        <a14:backgroundMark x1="78824" y1="61898" x2="82229" y2="52176"/>
                      </a14:backgroundRemoval>
                    </a14:imgEffect>
                  </a14:imgLayer>
                </a14:imgProps>
              </a:ext>
            </a:extLst>
          </a:blip>
          <a:srcRect l="1301" t="18914" r="-1301" b="24960"/>
          <a:stretch/>
        </p:blipFill>
        <p:spPr>
          <a:xfrm>
            <a:off x="-767570" y="6016828"/>
            <a:ext cx="4813049" cy="36130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1D324B-8EAF-4455-9D0B-63899994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7507" y="4238525"/>
            <a:ext cx="5777281" cy="433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9376CE-1D69-495C-8EBB-1BCC7ADB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513" y="996636"/>
            <a:ext cx="5561048" cy="417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D2DA2-0497-4E4F-823F-8F030F301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000" l="8188" r="96313">
                        <a14:foregroundMark x1="12875" y1="10583" x2="24250" y2="45083"/>
                        <a14:foregroundMark x1="24250" y1="45083" x2="24375" y2="47500"/>
                        <a14:foregroundMark x1="36500" y1="14167" x2="35125" y2="42083"/>
                        <a14:foregroundMark x1="11688" y1="7750" x2="13375" y2="24750"/>
                        <a14:foregroundMark x1="13375" y1="24750" x2="8188" y2="33417"/>
                        <a14:foregroundMark x1="8188" y1="33417" x2="16375" y2="39417"/>
                        <a14:foregroundMark x1="16375" y1="39417" x2="19313" y2="54583"/>
                        <a14:foregroundMark x1="19313" y1="54583" x2="28000" y2="56667"/>
                        <a14:foregroundMark x1="28000" y1="56667" x2="31000" y2="68250"/>
                        <a14:foregroundMark x1="31000" y1="68250" x2="38063" y2="66833"/>
                        <a14:foregroundMark x1="38063" y1="66833" x2="39313" y2="64083"/>
                        <a14:foregroundMark x1="15563" y1="6083" x2="19250" y2="10833"/>
                        <a14:foregroundMark x1="26750" y1="18500" x2="32098" y2="10924"/>
                        <a14:foregroundMark x1="36491" y1="11284" x2="41250" y2="12917"/>
                        <a14:foregroundMark x1="41250" y1="12917" x2="42125" y2="14167"/>
                        <a14:foregroundMark x1="49438" y1="17917" x2="55375" y2="7750"/>
                        <a14:foregroundMark x1="55375" y1="7750" x2="64500" y2="6500"/>
                        <a14:foregroundMark x1="64500" y1="6500" x2="68313" y2="14250"/>
                        <a14:foregroundMark x1="68313" y1="14250" x2="76688" y2="23583"/>
                        <a14:foregroundMark x1="76688" y1="23583" x2="93688" y2="30250"/>
                        <a14:foregroundMark x1="93688" y1="30250" x2="97625" y2="44250"/>
                        <a14:foregroundMark x1="97625" y1="44250" x2="98875" y2="61833"/>
                        <a14:foregroundMark x1="98875" y1="61833" x2="92875" y2="70750"/>
                        <a14:foregroundMark x1="92875" y1="70750" x2="69063" y2="71333"/>
                        <a14:foregroundMark x1="69063" y1="71333" x2="62875" y2="85833"/>
                        <a14:foregroundMark x1="62875" y1="85833" x2="44625" y2="99000"/>
                        <a14:foregroundMark x1="44625" y1="99000" x2="36625" y2="95750"/>
                        <a14:foregroundMark x1="36625" y1="95750" x2="40938" y2="87000"/>
                        <a14:foregroundMark x1="40938" y1="87000" x2="40250" y2="86083"/>
                        <a14:foregroundMark x1="33750" y1="94333" x2="32000" y2="99083"/>
                        <a14:foregroundMark x1="71188" y1="74250" x2="69188" y2="85250"/>
                        <a14:foregroundMark x1="81438" y1="75667" x2="81438" y2="75667"/>
                        <a14:foregroundMark x1="90438" y1="74250" x2="90438" y2="74250"/>
                        <a14:foregroundMark x1="95438" y1="73250" x2="91688" y2="40083"/>
                        <a14:foregroundMark x1="91688" y1="40083" x2="87688" y2="39417"/>
                        <a14:foregroundMark x1="43375" y1="51417" x2="43375" y2="51417"/>
                        <a14:foregroundMark x1="46625" y1="54750" x2="42813" y2="45000"/>
                        <a14:foregroundMark x1="42813" y1="45000" x2="53188" y2="42333"/>
                        <a14:foregroundMark x1="53188" y1="42333" x2="53188" y2="42333"/>
                        <a14:foregroundMark x1="35875" y1="55417" x2="36500" y2="57250"/>
                        <a14:foregroundMark x1="35625" y1="59917" x2="35625" y2="59917"/>
                        <a14:foregroundMark x1="41500" y1="54333" x2="48688" y2="61250"/>
                        <a14:foregroundMark x1="48688" y1="61250" x2="52188" y2="73083"/>
                        <a14:foregroundMark x1="52188" y1="73083" x2="54063" y2="74833"/>
                        <a14:foregroundMark x1="30000" y1="67167" x2="38688" y2="70250"/>
                        <a14:foregroundMark x1="38688" y1="70250" x2="40438" y2="66583"/>
                        <a14:foregroundMark x1="30938" y1="67000" x2="33563" y2="69500"/>
                        <a14:foregroundMark x1="35556" y1="8747" x2="38438" y2="5833"/>
                        <a14:foregroundMark x1="25500" y1="18917" x2="33306" y2="11023"/>
                        <a14:foregroundMark x1="47104" y1="7349" x2="48438" y2="7583"/>
                        <a14:foregroundMark x1="48438" y1="7583" x2="54308" y2="4987"/>
                        <a14:foregroundMark x1="94688" y1="30333" x2="99250" y2="49500"/>
                        <a14:foregroundMark x1="99250" y1="49500" x2="99063" y2="63250"/>
                        <a14:foregroundMark x1="99063" y1="63250" x2="96313" y2="72833"/>
                        <a14:foregroundMark x1="96313" y1="72833" x2="95000" y2="72833"/>
                        <a14:foregroundMark x1="57188" y1="18667" x2="57188" y2="18667"/>
                        <a14:foregroundMark x1="9500" y1="35250" x2="9188" y2="25250"/>
                        <a14:foregroundMark x1="9188" y1="25250" x2="11938" y2="15833"/>
                        <a14:foregroundMark x1="11063" y1="8333" x2="11063" y2="8333"/>
                        <a14:foregroundMark x1="10125" y1="7917" x2="10125" y2="7917"/>
                        <a14:foregroundMark x1="10125" y1="6667" x2="10875" y2="10000"/>
                        <a14:foregroundMark x1="24250" y1="64917" x2="24250" y2="64917"/>
                        <a14:foregroundMark x1="16313" y1="55833" x2="17125" y2="67583"/>
                        <a14:foregroundMark x1="17125" y1="67583" x2="25625" y2="84750"/>
                        <a14:foregroundMark x1="25625" y1="84750" x2="34063" y2="92250"/>
                        <a14:foregroundMark x1="95563" y1="83750" x2="64063" y2="96000"/>
                        <a14:foregroundMark x1="61196" y1="3991" x2="56563" y2="6917"/>
                        <a14:foregroundMark x1="56426" y1="4236" x2="55500" y2="4583"/>
                        <a14:foregroundMark x1="59062" y1="3583" x2="62500" y2="4000"/>
                        <a14:foregroundMark x1="59375" y1="2500" x2="63125" y2="2917"/>
                        <a14:backgroundMark x1="12562" y1="1333" x2="19000" y2="5667"/>
                        <a14:backgroundMark x1="19000" y1="5667" x2="25438" y2="13667"/>
                        <a14:backgroundMark x1="25438" y1="13667" x2="28313" y2="2833"/>
                        <a14:backgroundMark x1="28313" y1="2833" x2="38500" y2="3417"/>
                        <a14:backgroundMark x1="38500" y1="3417" x2="41063" y2="6667"/>
                        <a14:backgroundMark x1="41063" y1="6917" x2="41063" y2="6917"/>
                        <a14:backgroundMark x1="30750" y1="9583" x2="41938" y2="10500"/>
                        <a14:backgroundMark x1="41938" y1="10500" x2="48813" y2="5083"/>
                        <a14:backgroundMark x1="61868" y1="2215" x2="65125" y2="1500"/>
                        <a14:backgroundMark x1="48813" y1="5083" x2="55003" y2="3723"/>
                        <a14:backgroundMark x1="40250" y1="7083" x2="46500" y2="7917"/>
                        <a14:backgroundMark x1="40250" y1="6083" x2="39000" y2="7500"/>
                        <a14:backgroundMark x1="71254" y1="94576" x2="65000" y2="99333"/>
                        <a14:backgroundMark x1="84063" y1="84833" x2="78639" y2="88959"/>
                        <a14:backgroundMark x1="63229" y1="2711" x2="70563" y2="2333"/>
                        <a14:backgroundMark x1="54375" y1="3167" x2="59405" y2="2908"/>
                        <a14:backgroundMark x1="12562" y1="75167" x2="17875" y2="96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97" y="4572000"/>
            <a:ext cx="6094358" cy="4570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A467D-3B97-4E96-B3F2-66E36DEBFD7E}"/>
              </a:ext>
            </a:extLst>
          </p:cNvPr>
          <p:cNvSpPr txBox="1"/>
          <p:nvPr/>
        </p:nvSpPr>
        <p:spPr>
          <a:xfrm>
            <a:off x="209993" y="247110"/>
            <a:ext cx="3802283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</a:rPr>
              <a:t>Самозанятая </a:t>
            </a:r>
          </a:p>
          <a:p>
            <a:r>
              <a:rPr lang="ru-RU" sz="2000" b="1" dirty="0">
                <a:solidFill>
                  <a:srgbClr val="5B3110"/>
                </a:solidFill>
                <a:latin typeface="Miama Nueva" panose="02000603000000000000" pitchFamily="2" charset="-52"/>
              </a:rPr>
              <a:t>Попова Галина Сергеевна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E1D40-6A8C-4701-BFE9-273BD5A7F321}"/>
              </a:ext>
            </a:extLst>
          </p:cNvPr>
          <p:cNvSpPr txBox="1"/>
          <p:nvPr/>
        </p:nvSpPr>
        <p:spPr>
          <a:xfrm>
            <a:off x="266763" y="1248936"/>
            <a:ext cx="29683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уникальных украшений, игрушек и аксессуаров ручной работы. Умения и талант Галины Сергеевны позволяют ей воплотить в жизнь самые вдохновенные и креативные идеи. Принимает активное участие в мероприятиях района.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Multiple Sclerosis Case Report by Slidesgo">
  <a:themeElements>
    <a:clrScheme name="Simple Light">
      <a:dk1>
        <a:srgbClr val="5B3110"/>
      </a:dk1>
      <a:lt1>
        <a:srgbClr val="F2ECE7"/>
      </a:lt1>
      <a:dk2>
        <a:srgbClr val="B3847B"/>
      </a:dk2>
      <a:lt2>
        <a:srgbClr val="EAC2B9"/>
      </a:lt2>
      <a:accent1>
        <a:srgbClr val="BFC9D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B311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309</Words>
  <Application>Microsoft Office PowerPoint</Application>
  <PresentationFormat>Произвольный</PresentationFormat>
  <Paragraphs>24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Miama Nueva</vt:lpstr>
      <vt:lpstr>Wingdings</vt:lpstr>
      <vt:lpstr>Open Sans</vt:lpstr>
      <vt:lpstr>Bebas Neue</vt:lpstr>
      <vt:lpstr>Epilogue</vt:lpstr>
      <vt:lpstr>Times New Roman</vt:lpstr>
      <vt:lpstr>Arial</vt:lpstr>
      <vt:lpstr>Multiple Sclerosis Case Report by Slidesgo</vt:lpstr>
      <vt:lpstr>Творческое  ателье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Творческое ателье</dc:title>
  <dc:creator>Беремкулова Анна Алексеевна</dc:creator>
  <cp:lastModifiedBy>Беремкулова Анна Алексеевна</cp:lastModifiedBy>
  <cp:revision>22</cp:revision>
  <dcterms:modified xsi:type="dcterms:W3CDTF">2023-11-13T06:47:46Z</dcterms:modified>
</cp:coreProperties>
</file>